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omments/comment1.xml" ContentType="application/vnd.openxmlformats-officedocument.presentationml.comments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74" r:id="rId1"/>
  </p:sldMasterIdLst>
  <p:notesMasterIdLst>
    <p:notesMasterId r:id="rId13"/>
  </p:notesMasterIdLst>
  <p:sldIdLst>
    <p:sldId id="327" r:id="rId2"/>
    <p:sldId id="311" r:id="rId3"/>
    <p:sldId id="312" r:id="rId4"/>
    <p:sldId id="313" r:id="rId5"/>
    <p:sldId id="322" r:id="rId6"/>
    <p:sldId id="318" r:id="rId7"/>
    <p:sldId id="319" r:id="rId8"/>
    <p:sldId id="320" r:id="rId9"/>
    <p:sldId id="286" r:id="rId10"/>
    <p:sldId id="295" r:id="rId11"/>
    <p:sldId id="330" r:id="rId12"/>
  </p:sldIdLst>
  <p:sldSz cx="12192000" cy="6858000"/>
  <p:notesSz cx="6808788" cy="99409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поницкий Сергей Владимирович" initials="АСВ" lastIdx="1" clrIdx="0">
    <p:extLst>
      <p:ext uri="{19B8F6BF-5375-455C-9EA6-DF929625EA0E}">
        <p15:presenceInfo xmlns:p15="http://schemas.microsoft.com/office/powerpoint/2012/main" userId="S-1-5-21-1119640357-1069460556-858814902-10473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948" autoAdjust="0"/>
  </p:normalViewPr>
  <p:slideViewPr>
    <p:cSldViewPr snapToGrid="0">
      <p:cViewPr varScale="1">
        <p:scale>
          <a:sx n="114" d="100"/>
          <a:sy n="114" d="100"/>
        </p:scale>
        <p:origin x="43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1-12T09:26:59.369" idx="1">
    <p:pos x="7970" y="16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jpe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88C30C-D110-498E-AD35-6D1569982EEF}" type="doc">
      <dgm:prSet loTypeId="urn:microsoft.com/office/officeart/2005/8/layout/orgChart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B1DFD5E-BBF9-4CBA-AD02-5A9A2BC2D1DA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sz="2400" dirty="0"/>
            <a:t>Деятельность Группы</a:t>
          </a:r>
        </a:p>
      </dgm:t>
    </dgm:pt>
    <dgm:pt modelId="{13BE7B17-1779-4C9F-8AE5-B14DF8AC0465}" type="parTrans" cxnId="{66C37C70-66DE-4EDB-9B7B-3DFCD279122A}">
      <dgm:prSet/>
      <dgm:spPr/>
      <dgm:t>
        <a:bodyPr/>
        <a:lstStyle/>
        <a:p>
          <a:endParaRPr lang="ru-RU"/>
        </a:p>
      </dgm:t>
    </dgm:pt>
    <dgm:pt modelId="{AB4084CC-1752-4B56-B303-237DCEEC3BD4}" type="sibTrans" cxnId="{66C37C70-66DE-4EDB-9B7B-3DFCD279122A}">
      <dgm:prSet/>
      <dgm:spPr/>
      <dgm:t>
        <a:bodyPr/>
        <a:lstStyle/>
        <a:p>
          <a:endParaRPr lang="ru-RU"/>
        </a:p>
      </dgm:t>
    </dgm:pt>
    <dgm:pt modelId="{FC084FC9-9EF8-4BC9-8064-8595A60E32A2}">
      <dgm:prSet phldrT="[Текст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dirty="0"/>
            <a:t>профилактика мошенничества и коррупции</a:t>
          </a:r>
        </a:p>
      </dgm:t>
    </dgm:pt>
    <dgm:pt modelId="{1E13C42E-D0DB-4BD3-9A24-9903BB3953C4}" type="parTrans" cxnId="{781E2513-5F7A-40FD-B696-5CC590FCDDCB}">
      <dgm:prSet/>
      <dgm:spPr/>
      <dgm:t>
        <a:bodyPr/>
        <a:lstStyle/>
        <a:p>
          <a:endParaRPr lang="ru-RU"/>
        </a:p>
      </dgm:t>
    </dgm:pt>
    <dgm:pt modelId="{88833D23-BC1E-4D54-9ADE-76F4EE2FB062}" type="sibTrans" cxnId="{781E2513-5F7A-40FD-B696-5CC590FCDDCB}">
      <dgm:prSet/>
      <dgm:spPr/>
      <dgm:t>
        <a:bodyPr/>
        <a:lstStyle/>
        <a:p>
          <a:endParaRPr lang="ru-RU"/>
        </a:p>
      </dgm:t>
    </dgm:pt>
    <dgm:pt modelId="{97D72D44-915C-4615-8C56-B395F1E1C1C2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dirty="0"/>
            <a:t>борьба с коррупцией и мошенничеством</a:t>
          </a:r>
        </a:p>
      </dgm:t>
    </dgm:pt>
    <dgm:pt modelId="{57344DD2-36C6-40CD-BE2F-FDFC2727A03F}" type="parTrans" cxnId="{508751BF-6EB1-4E1D-8D08-C4A6E0FC467D}">
      <dgm:prSet/>
      <dgm:spPr/>
      <dgm:t>
        <a:bodyPr/>
        <a:lstStyle/>
        <a:p>
          <a:endParaRPr lang="ru-RU"/>
        </a:p>
      </dgm:t>
    </dgm:pt>
    <dgm:pt modelId="{8C3E320A-58A4-4028-B8B5-073A8E9624D0}" type="sibTrans" cxnId="{508751BF-6EB1-4E1D-8D08-C4A6E0FC467D}">
      <dgm:prSet/>
      <dgm:spPr/>
      <dgm:t>
        <a:bodyPr/>
        <a:lstStyle/>
        <a:p>
          <a:endParaRPr lang="ru-RU"/>
        </a:p>
      </dgm:t>
    </dgm:pt>
    <dgm:pt modelId="{EF085253-D475-4022-80F4-F69CD439A150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dirty="0"/>
            <a:t>минимизация и (или) ликвидация последствий коррупционных правонарушений и мошенничества.</a:t>
          </a:r>
        </a:p>
      </dgm:t>
    </dgm:pt>
    <dgm:pt modelId="{0ABD28B4-F2A6-43EC-A7EE-7F5C52FB31D4}" type="parTrans" cxnId="{190F416B-3206-41CE-8FEE-808163A7CD5F}">
      <dgm:prSet/>
      <dgm:spPr/>
      <dgm:t>
        <a:bodyPr/>
        <a:lstStyle/>
        <a:p>
          <a:endParaRPr lang="ru-RU"/>
        </a:p>
      </dgm:t>
    </dgm:pt>
    <dgm:pt modelId="{779728C0-955C-4689-B34E-3B824DBC7154}" type="sibTrans" cxnId="{190F416B-3206-41CE-8FEE-808163A7CD5F}">
      <dgm:prSet/>
      <dgm:spPr/>
      <dgm:t>
        <a:bodyPr/>
        <a:lstStyle/>
        <a:p>
          <a:endParaRPr lang="ru-RU"/>
        </a:p>
      </dgm:t>
    </dgm:pt>
    <dgm:pt modelId="{B076E1FF-4352-4571-A975-8BBCA9877B77}" type="pres">
      <dgm:prSet presAssocID="{7B88C30C-D110-498E-AD35-6D1569982EE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4110D230-2F06-484B-9C43-8F62EA57384A}" type="pres">
      <dgm:prSet presAssocID="{2B1DFD5E-BBF9-4CBA-AD02-5A9A2BC2D1DA}" presName="hierRoot1" presStyleCnt="0">
        <dgm:presLayoutVars>
          <dgm:hierBranch val="init"/>
        </dgm:presLayoutVars>
      </dgm:prSet>
      <dgm:spPr/>
    </dgm:pt>
    <dgm:pt modelId="{1181E00D-AEA0-42FB-8E51-879E08482EDA}" type="pres">
      <dgm:prSet presAssocID="{2B1DFD5E-BBF9-4CBA-AD02-5A9A2BC2D1DA}" presName="rootComposite1" presStyleCnt="0"/>
      <dgm:spPr/>
    </dgm:pt>
    <dgm:pt modelId="{301DD451-3B12-44AE-B0AC-8A00AD7D6FE9}" type="pres">
      <dgm:prSet presAssocID="{2B1DFD5E-BBF9-4CBA-AD02-5A9A2BC2D1DA}" presName="rootText1" presStyleLbl="node0" presStyleIdx="0" presStyleCnt="1" custScaleY="49264" custLinFactNeighborY="-52259">
        <dgm:presLayoutVars>
          <dgm:chPref val="3"/>
        </dgm:presLayoutVars>
      </dgm:prSet>
      <dgm:spPr/>
    </dgm:pt>
    <dgm:pt modelId="{3ED9B5E8-6F5F-40E5-B7BD-3D94F46B80B5}" type="pres">
      <dgm:prSet presAssocID="{2B1DFD5E-BBF9-4CBA-AD02-5A9A2BC2D1DA}" presName="rootConnector1" presStyleLbl="node1" presStyleIdx="0" presStyleCnt="0"/>
      <dgm:spPr/>
    </dgm:pt>
    <dgm:pt modelId="{307C00D2-EB76-4813-A709-C6233F53BBFD}" type="pres">
      <dgm:prSet presAssocID="{2B1DFD5E-BBF9-4CBA-AD02-5A9A2BC2D1DA}" presName="hierChild2" presStyleCnt="0"/>
      <dgm:spPr/>
    </dgm:pt>
    <dgm:pt modelId="{7A555C46-A9E7-40CE-8294-BBD5338AC653}" type="pres">
      <dgm:prSet presAssocID="{1E13C42E-D0DB-4BD3-9A24-9903BB3953C4}" presName="Name37" presStyleLbl="parChTrans1D2" presStyleIdx="0" presStyleCnt="3"/>
      <dgm:spPr/>
    </dgm:pt>
    <dgm:pt modelId="{58AEF452-3865-4989-86A6-14D8ED0F9E74}" type="pres">
      <dgm:prSet presAssocID="{FC084FC9-9EF8-4BC9-8064-8595A60E32A2}" presName="hierRoot2" presStyleCnt="0">
        <dgm:presLayoutVars>
          <dgm:hierBranch val="init"/>
        </dgm:presLayoutVars>
      </dgm:prSet>
      <dgm:spPr/>
    </dgm:pt>
    <dgm:pt modelId="{CF2D6240-B4C7-47D5-A816-DA39D3C51E51}" type="pres">
      <dgm:prSet presAssocID="{FC084FC9-9EF8-4BC9-8064-8595A60E32A2}" presName="rootComposite" presStyleCnt="0"/>
      <dgm:spPr/>
    </dgm:pt>
    <dgm:pt modelId="{18931951-EF34-4F79-845A-BA1C1A1D5BCB}" type="pres">
      <dgm:prSet presAssocID="{FC084FC9-9EF8-4BC9-8064-8595A60E32A2}" presName="rootText" presStyleLbl="node2" presStyleIdx="0" presStyleCnt="3" custLinFactNeighborX="1091" custLinFactNeighborY="546">
        <dgm:presLayoutVars>
          <dgm:chPref val="3"/>
        </dgm:presLayoutVars>
      </dgm:prSet>
      <dgm:spPr/>
    </dgm:pt>
    <dgm:pt modelId="{266A2F85-1893-43D0-B027-3AE0A298083C}" type="pres">
      <dgm:prSet presAssocID="{FC084FC9-9EF8-4BC9-8064-8595A60E32A2}" presName="rootConnector" presStyleLbl="node2" presStyleIdx="0" presStyleCnt="3"/>
      <dgm:spPr/>
    </dgm:pt>
    <dgm:pt modelId="{22A9BE12-EEE4-4B86-AB62-252F8FC6D88F}" type="pres">
      <dgm:prSet presAssocID="{FC084FC9-9EF8-4BC9-8064-8595A60E32A2}" presName="hierChild4" presStyleCnt="0"/>
      <dgm:spPr/>
    </dgm:pt>
    <dgm:pt modelId="{84558C8F-CCBB-4673-97C0-89742B343DB7}" type="pres">
      <dgm:prSet presAssocID="{FC084FC9-9EF8-4BC9-8064-8595A60E32A2}" presName="hierChild5" presStyleCnt="0"/>
      <dgm:spPr/>
    </dgm:pt>
    <dgm:pt modelId="{95A29723-F682-426E-B221-7E8D361029F3}" type="pres">
      <dgm:prSet presAssocID="{57344DD2-36C6-40CD-BE2F-FDFC2727A03F}" presName="Name37" presStyleLbl="parChTrans1D2" presStyleIdx="1" presStyleCnt="3"/>
      <dgm:spPr/>
    </dgm:pt>
    <dgm:pt modelId="{5CE72C5D-3867-4D58-A055-479B49A4A0D7}" type="pres">
      <dgm:prSet presAssocID="{97D72D44-915C-4615-8C56-B395F1E1C1C2}" presName="hierRoot2" presStyleCnt="0">
        <dgm:presLayoutVars>
          <dgm:hierBranch val="init"/>
        </dgm:presLayoutVars>
      </dgm:prSet>
      <dgm:spPr/>
    </dgm:pt>
    <dgm:pt modelId="{A2E7F713-28EE-46D9-9630-803CC740E080}" type="pres">
      <dgm:prSet presAssocID="{97D72D44-915C-4615-8C56-B395F1E1C1C2}" presName="rootComposite" presStyleCnt="0"/>
      <dgm:spPr/>
    </dgm:pt>
    <dgm:pt modelId="{44DFA697-574A-4681-80F7-8B1029FA21F6}" type="pres">
      <dgm:prSet presAssocID="{97D72D44-915C-4615-8C56-B395F1E1C1C2}" presName="rootText" presStyleLbl="node2" presStyleIdx="1" presStyleCnt="3">
        <dgm:presLayoutVars>
          <dgm:chPref val="3"/>
        </dgm:presLayoutVars>
      </dgm:prSet>
      <dgm:spPr/>
    </dgm:pt>
    <dgm:pt modelId="{FFDF4129-1911-464C-B798-95DA6F4104F8}" type="pres">
      <dgm:prSet presAssocID="{97D72D44-915C-4615-8C56-B395F1E1C1C2}" presName="rootConnector" presStyleLbl="node2" presStyleIdx="1" presStyleCnt="3"/>
      <dgm:spPr/>
    </dgm:pt>
    <dgm:pt modelId="{4D1D6668-E909-46F2-9F27-A0F1356C5EF5}" type="pres">
      <dgm:prSet presAssocID="{97D72D44-915C-4615-8C56-B395F1E1C1C2}" presName="hierChild4" presStyleCnt="0"/>
      <dgm:spPr/>
    </dgm:pt>
    <dgm:pt modelId="{D9355078-CC37-4C24-BB95-85E1D2CD1428}" type="pres">
      <dgm:prSet presAssocID="{97D72D44-915C-4615-8C56-B395F1E1C1C2}" presName="hierChild5" presStyleCnt="0"/>
      <dgm:spPr/>
    </dgm:pt>
    <dgm:pt modelId="{14D1D745-15B1-4D9A-A3C9-56B3A02887ED}" type="pres">
      <dgm:prSet presAssocID="{0ABD28B4-F2A6-43EC-A7EE-7F5C52FB31D4}" presName="Name37" presStyleLbl="parChTrans1D2" presStyleIdx="2" presStyleCnt="3"/>
      <dgm:spPr/>
    </dgm:pt>
    <dgm:pt modelId="{BAB91963-F5C7-4CC3-929F-76DD3DE2ED59}" type="pres">
      <dgm:prSet presAssocID="{EF085253-D475-4022-80F4-F69CD439A150}" presName="hierRoot2" presStyleCnt="0">
        <dgm:presLayoutVars>
          <dgm:hierBranch val="init"/>
        </dgm:presLayoutVars>
      </dgm:prSet>
      <dgm:spPr/>
    </dgm:pt>
    <dgm:pt modelId="{893B2AA1-A35A-44DE-8AE8-687215CD19A0}" type="pres">
      <dgm:prSet presAssocID="{EF085253-D475-4022-80F4-F69CD439A150}" presName="rootComposite" presStyleCnt="0"/>
      <dgm:spPr/>
    </dgm:pt>
    <dgm:pt modelId="{ED0794B6-A664-43B2-8F45-CFF3F83A8CB7}" type="pres">
      <dgm:prSet presAssocID="{EF085253-D475-4022-80F4-F69CD439A150}" presName="rootText" presStyleLbl="node2" presStyleIdx="2" presStyleCnt="3">
        <dgm:presLayoutVars>
          <dgm:chPref val="3"/>
        </dgm:presLayoutVars>
      </dgm:prSet>
      <dgm:spPr/>
    </dgm:pt>
    <dgm:pt modelId="{46990510-FB60-4362-92B1-82A52F8A6F60}" type="pres">
      <dgm:prSet presAssocID="{EF085253-D475-4022-80F4-F69CD439A150}" presName="rootConnector" presStyleLbl="node2" presStyleIdx="2" presStyleCnt="3"/>
      <dgm:spPr/>
    </dgm:pt>
    <dgm:pt modelId="{84917531-E280-43E8-A33D-630A9F9E4200}" type="pres">
      <dgm:prSet presAssocID="{EF085253-D475-4022-80F4-F69CD439A150}" presName="hierChild4" presStyleCnt="0"/>
      <dgm:spPr/>
    </dgm:pt>
    <dgm:pt modelId="{1EB04B35-B94A-419A-AB6A-514D867B5B7D}" type="pres">
      <dgm:prSet presAssocID="{EF085253-D475-4022-80F4-F69CD439A150}" presName="hierChild5" presStyleCnt="0"/>
      <dgm:spPr/>
    </dgm:pt>
    <dgm:pt modelId="{7CC69C17-0D86-430F-B30C-BF91F896FB52}" type="pres">
      <dgm:prSet presAssocID="{2B1DFD5E-BBF9-4CBA-AD02-5A9A2BC2D1DA}" presName="hierChild3" presStyleCnt="0"/>
      <dgm:spPr/>
    </dgm:pt>
  </dgm:ptLst>
  <dgm:cxnLst>
    <dgm:cxn modelId="{FDCE7005-6595-4E7A-AB98-5F367DE2FCEF}" type="presOf" srcId="{2B1DFD5E-BBF9-4CBA-AD02-5A9A2BC2D1DA}" destId="{3ED9B5E8-6F5F-40E5-B7BD-3D94F46B80B5}" srcOrd="1" destOrd="0" presId="urn:microsoft.com/office/officeart/2005/8/layout/orgChart1"/>
    <dgm:cxn modelId="{781E2513-5F7A-40FD-B696-5CC590FCDDCB}" srcId="{2B1DFD5E-BBF9-4CBA-AD02-5A9A2BC2D1DA}" destId="{FC084FC9-9EF8-4BC9-8064-8595A60E32A2}" srcOrd="0" destOrd="0" parTransId="{1E13C42E-D0DB-4BD3-9A24-9903BB3953C4}" sibTransId="{88833D23-BC1E-4D54-9ADE-76F4EE2FB062}"/>
    <dgm:cxn modelId="{5CC42D40-E0DA-47AF-AB7D-825FD1B00EBE}" type="presOf" srcId="{EF085253-D475-4022-80F4-F69CD439A150}" destId="{ED0794B6-A664-43B2-8F45-CFF3F83A8CB7}" srcOrd="0" destOrd="0" presId="urn:microsoft.com/office/officeart/2005/8/layout/orgChart1"/>
    <dgm:cxn modelId="{5467625B-8CCA-421C-8147-9C8071D7F62A}" type="presOf" srcId="{97D72D44-915C-4615-8C56-B395F1E1C1C2}" destId="{44DFA697-574A-4681-80F7-8B1029FA21F6}" srcOrd="0" destOrd="0" presId="urn:microsoft.com/office/officeart/2005/8/layout/orgChart1"/>
    <dgm:cxn modelId="{6CD51869-FC5F-4F80-88F2-A93AD09618BE}" type="presOf" srcId="{2B1DFD5E-BBF9-4CBA-AD02-5A9A2BC2D1DA}" destId="{301DD451-3B12-44AE-B0AC-8A00AD7D6FE9}" srcOrd="0" destOrd="0" presId="urn:microsoft.com/office/officeart/2005/8/layout/orgChart1"/>
    <dgm:cxn modelId="{190F416B-3206-41CE-8FEE-808163A7CD5F}" srcId="{2B1DFD5E-BBF9-4CBA-AD02-5A9A2BC2D1DA}" destId="{EF085253-D475-4022-80F4-F69CD439A150}" srcOrd="2" destOrd="0" parTransId="{0ABD28B4-F2A6-43EC-A7EE-7F5C52FB31D4}" sibTransId="{779728C0-955C-4689-B34E-3B824DBC7154}"/>
    <dgm:cxn modelId="{79A4B84C-8111-4B2F-BEFC-3EB8BE048058}" type="presOf" srcId="{7B88C30C-D110-498E-AD35-6D1569982EEF}" destId="{B076E1FF-4352-4571-A975-8BBCA9877B77}" srcOrd="0" destOrd="0" presId="urn:microsoft.com/office/officeart/2005/8/layout/orgChart1"/>
    <dgm:cxn modelId="{66C37C70-66DE-4EDB-9B7B-3DFCD279122A}" srcId="{7B88C30C-D110-498E-AD35-6D1569982EEF}" destId="{2B1DFD5E-BBF9-4CBA-AD02-5A9A2BC2D1DA}" srcOrd="0" destOrd="0" parTransId="{13BE7B17-1779-4C9F-8AE5-B14DF8AC0465}" sibTransId="{AB4084CC-1752-4B56-B303-237DCEEC3BD4}"/>
    <dgm:cxn modelId="{1ED6A858-7E3A-4CFE-95B4-1B89B5A45E21}" type="presOf" srcId="{EF085253-D475-4022-80F4-F69CD439A150}" destId="{46990510-FB60-4362-92B1-82A52F8A6F60}" srcOrd="1" destOrd="0" presId="urn:microsoft.com/office/officeart/2005/8/layout/orgChart1"/>
    <dgm:cxn modelId="{E2B57A7F-08D3-4563-AF18-BB0206E4DACA}" type="presOf" srcId="{0ABD28B4-F2A6-43EC-A7EE-7F5C52FB31D4}" destId="{14D1D745-15B1-4D9A-A3C9-56B3A02887ED}" srcOrd="0" destOrd="0" presId="urn:microsoft.com/office/officeart/2005/8/layout/orgChart1"/>
    <dgm:cxn modelId="{F10BDF92-E9DC-49AC-9A09-72F1BA23C27E}" type="presOf" srcId="{97D72D44-915C-4615-8C56-B395F1E1C1C2}" destId="{FFDF4129-1911-464C-B798-95DA6F4104F8}" srcOrd="1" destOrd="0" presId="urn:microsoft.com/office/officeart/2005/8/layout/orgChart1"/>
    <dgm:cxn modelId="{508751BF-6EB1-4E1D-8D08-C4A6E0FC467D}" srcId="{2B1DFD5E-BBF9-4CBA-AD02-5A9A2BC2D1DA}" destId="{97D72D44-915C-4615-8C56-B395F1E1C1C2}" srcOrd="1" destOrd="0" parTransId="{57344DD2-36C6-40CD-BE2F-FDFC2727A03F}" sibTransId="{8C3E320A-58A4-4028-B8B5-073A8E9624D0}"/>
    <dgm:cxn modelId="{EC3CF9C3-E1AD-4E59-9141-41487BFE68C4}" type="presOf" srcId="{57344DD2-36C6-40CD-BE2F-FDFC2727A03F}" destId="{95A29723-F682-426E-B221-7E8D361029F3}" srcOrd="0" destOrd="0" presId="urn:microsoft.com/office/officeart/2005/8/layout/orgChart1"/>
    <dgm:cxn modelId="{1C443AD7-0438-44BF-9EC6-F26D5D77C1DB}" type="presOf" srcId="{FC084FC9-9EF8-4BC9-8064-8595A60E32A2}" destId="{266A2F85-1893-43D0-B027-3AE0A298083C}" srcOrd="1" destOrd="0" presId="urn:microsoft.com/office/officeart/2005/8/layout/orgChart1"/>
    <dgm:cxn modelId="{F4D9B4F1-AB0F-4B20-99EB-10E2354770AB}" type="presOf" srcId="{FC084FC9-9EF8-4BC9-8064-8595A60E32A2}" destId="{18931951-EF34-4F79-845A-BA1C1A1D5BCB}" srcOrd="0" destOrd="0" presId="urn:microsoft.com/office/officeart/2005/8/layout/orgChart1"/>
    <dgm:cxn modelId="{46AA92FD-FA2D-4EF3-9296-04886045807D}" type="presOf" srcId="{1E13C42E-D0DB-4BD3-9A24-9903BB3953C4}" destId="{7A555C46-A9E7-40CE-8294-BBD5338AC653}" srcOrd="0" destOrd="0" presId="urn:microsoft.com/office/officeart/2005/8/layout/orgChart1"/>
    <dgm:cxn modelId="{A824DB6C-7967-487A-9E0D-130E2C390F2B}" type="presParOf" srcId="{B076E1FF-4352-4571-A975-8BBCA9877B77}" destId="{4110D230-2F06-484B-9C43-8F62EA57384A}" srcOrd="0" destOrd="0" presId="urn:microsoft.com/office/officeart/2005/8/layout/orgChart1"/>
    <dgm:cxn modelId="{CE9AE3BA-6A6A-4A0B-9B4F-C087C9686239}" type="presParOf" srcId="{4110D230-2F06-484B-9C43-8F62EA57384A}" destId="{1181E00D-AEA0-42FB-8E51-879E08482EDA}" srcOrd="0" destOrd="0" presId="urn:microsoft.com/office/officeart/2005/8/layout/orgChart1"/>
    <dgm:cxn modelId="{9D802F41-E99F-4CC0-B1F5-CD1C2E4AB4D4}" type="presParOf" srcId="{1181E00D-AEA0-42FB-8E51-879E08482EDA}" destId="{301DD451-3B12-44AE-B0AC-8A00AD7D6FE9}" srcOrd="0" destOrd="0" presId="urn:microsoft.com/office/officeart/2005/8/layout/orgChart1"/>
    <dgm:cxn modelId="{7EDDBEEA-623C-499E-BCF5-548C90028B8D}" type="presParOf" srcId="{1181E00D-AEA0-42FB-8E51-879E08482EDA}" destId="{3ED9B5E8-6F5F-40E5-B7BD-3D94F46B80B5}" srcOrd="1" destOrd="0" presId="urn:microsoft.com/office/officeart/2005/8/layout/orgChart1"/>
    <dgm:cxn modelId="{3F6BA179-EA0A-4B74-ACCF-1E79DDFFFCF6}" type="presParOf" srcId="{4110D230-2F06-484B-9C43-8F62EA57384A}" destId="{307C00D2-EB76-4813-A709-C6233F53BBFD}" srcOrd="1" destOrd="0" presId="urn:microsoft.com/office/officeart/2005/8/layout/orgChart1"/>
    <dgm:cxn modelId="{FB1E2356-945C-4E33-9BD4-D874894FD120}" type="presParOf" srcId="{307C00D2-EB76-4813-A709-C6233F53BBFD}" destId="{7A555C46-A9E7-40CE-8294-BBD5338AC653}" srcOrd="0" destOrd="0" presId="urn:microsoft.com/office/officeart/2005/8/layout/orgChart1"/>
    <dgm:cxn modelId="{C7351258-C3FE-44DF-9A30-188DE1250F20}" type="presParOf" srcId="{307C00D2-EB76-4813-A709-C6233F53BBFD}" destId="{58AEF452-3865-4989-86A6-14D8ED0F9E74}" srcOrd="1" destOrd="0" presId="urn:microsoft.com/office/officeart/2005/8/layout/orgChart1"/>
    <dgm:cxn modelId="{B8285C5C-3AC4-41AE-864A-839CC5D5FD55}" type="presParOf" srcId="{58AEF452-3865-4989-86A6-14D8ED0F9E74}" destId="{CF2D6240-B4C7-47D5-A816-DA39D3C51E51}" srcOrd="0" destOrd="0" presId="urn:microsoft.com/office/officeart/2005/8/layout/orgChart1"/>
    <dgm:cxn modelId="{281BC191-E876-49C0-BCBA-D35C9BD0C267}" type="presParOf" srcId="{CF2D6240-B4C7-47D5-A816-DA39D3C51E51}" destId="{18931951-EF34-4F79-845A-BA1C1A1D5BCB}" srcOrd="0" destOrd="0" presId="urn:microsoft.com/office/officeart/2005/8/layout/orgChart1"/>
    <dgm:cxn modelId="{53FB85F3-9668-4E31-AC36-BB5E2DFAFC4D}" type="presParOf" srcId="{CF2D6240-B4C7-47D5-A816-DA39D3C51E51}" destId="{266A2F85-1893-43D0-B027-3AE0A298083C}" srcOrd="1" destOrd="0" presId="urn:microsoft.com/office/officeart/2005/8/layout/orgChart1"/>
    <dgm:cxn modelId="{5341B1A9-8C1B-46E2-8A40-E9930FB0C47B}" type="presParOf" srcId="{58AEF452-3865-4989-86A6-14D8ED0F9E74}" destId="{22A9BE12-EEE4-4B86-AB62-252F8FC6D88F}" srcOrd="1" destOrd="0" presId="urn:microsoft.com/office/officeart/2005/8/layout/orgChart1"/>
    <dgm:cxn modelId="{5A69501C-A04C-44F6-A47B-8BE05A77E81F}" type="presParOf" srcId="{58AEF452-3865-4989-86A6-14D8ED0F9E74}" destId="{84558C8F-CCBB-4673-97C0-89742B343DB7}" srcOrd="2" destOrd="0" presId="urn:microsoft.com/office/officeart/2005/8/layout/orgChart1"/>
    <dgm:cxn modelId="{5A02D4DC-B146-4096-92FC-9CD9E4B34577}" type="presParOf" srcId="{307C00D2-EB76-4813-A709-C6233F53BBFD}" destId="{95A29723-F682-426E-B221-7E8D361029F3}" srcOrd="2" destOrd="0" presId="urn:microsoft.com/office/officeart/2005/8/layout/orgChart1"/>
    <dgm:cxn modelId="{252B6B99-C492-4147-B6F5-E216C02774A2}" type="presParOf" srcId="{307C00D2-EB76-4813-A709-C6233F53BBFD}" destId="{5CE72C5D-3867-4D58-A055-479B49A4A0D7}" srcOrd="3" destOrd="0" presId="urn:microsoft.com/office/officeart/2005/8/layout/orgChart1"/>
    <dgm:cxn modelId="{5CADA973-3F62-4B77-BD39-08AA64284C8B}" type="presParOf" srcId="{5CE72C5D-3867-4D58-A055-479B49A4A0D7}" destId="{A2E7F713-28EE-46D9-9630-803CC740E080}" srcOrd="0" destOrd="0" presId="urn:microsoft.com/office/officeart/2005/8/layout/orgChart1"/>
    <dgm:cxn modelId="{4DDC0463-2CA8-4196-99A2-749A385A60F7}" type="presParOf" srcId="{A2E7F713-28EE-46D9-9630-803CC740E080}" destId="{44DFA697-574A-4681-80F7-8B1029FA21F6}" srcOrd="0" destOrd="0" presId="urn:microsoft.com/office/officeart/2005/8/layout/orgChart1"/>
    <dgm:cxn modelId="{7A104F61-DA15-4F63-9F53-3A9B29607473}" type="presParOf" srcId="{A2E7F713-28EE-46D9-9630-803CC740E080}" destId="{FFDF4129-1911-464C-B798-95DA6F4104F8}" srcOrd="1" destOrd="0" presId="urn:microsoft.com/office/officeart/2005/8/layout/orgChart1"/>
    <dgm:cxn modelId="{75630DB6-27D1-46FF-B67C-7C72DA7ABD1F}" type="presParOf" srcId="{5CE72C5D-3867-4D58-A055-479B49A4A0D7}" destId="{4D1D6668-E909-46F2-9F27-A0F1356C5EF5}" srcOrd="1" destOrd="0" presId="urn:microsoft.com/office/officeart/2005/8/layout/orgChart1"/>
    <dgm:cxn modelId="{0694906F-5809-4775-B76D-CD904637B57C}" type="presParOf" srcId="{5CE72C5D-3867-4D58-A055-479B49A4A0D7}" destId="{D9355078-CC37-4C24-BB95-85E1D2CD1428}" srcOrd="2" destOrd="0" presId="urn:microsoft.com/office/officeart/2005/8/layout/orgChart1"/>
    <dgm:cxn modelId="{F46A8908-240B-45D6-B815-62C175FC7ECE}" type="presParOf" srcId="{307C00D2-EB76-4813-A709-C6233F53BBFD}" destId="{14D1D745-15B1-4D9A-A3C9-56B3A02887ED}" srcOrd="4" destOrd="0" presId="urn:microsoft.com/office/officeart/2005/8/layout/orgChart1"/>
    <dgm:cxn modelId="{E37CD3D1-55AE-4A5B-9D0D-8E58F75FA526}" type="presParOf" srcId="{307C00D2-EB76-4813-A709-C6233F53BBFD}" destId="{BAB91963-F5C7-4CC3-929F-76DD3DE2ED59}" srcOrd="5" destOrd="0" presId="urn:microsoft.com/office/officeart/2005/8/layout/orgChart1"/>
    <dgm:cxn modelId="{AE8ADBCB-BAC0-4421-B9AE-16AEAEB16F97}" type="presParOf" srcId="{BAB91963-F5C7-4CC3-929F-76DD3DE2ED59}" destId="{893B2AA1-A35A-44DE-8AE8-687215CD19A0}" srcOrd="0" destOrd="0" presId="urn:microsoft.com/office/officeart/2005/8/layout/orgChart1"/>
    <dgm:cxn modelId="{7FD44870-956F-47C6-B4F9-BB35B9548BED}" type="presParOf" srcId="{893B2AA1-A35A-44DE-8AE8-687215CD19A0}" destId="{ED0794B6-A664-43B2-8F45-CFF3F83A8CB7}" srcOrd="0" destOrd="0" presId="urn:microsoft.com/office/officeart/2005/8/layout/orgChart1"/>
    <dgm:cxn modelId="{76FA113B-8E9B-40D1-B3DA-5DC299D1FFE9}" type="presParOf" srcId="{893B2AA1-A35A-44DE-8AE8-687215CD19A0}" destId="{46990510-FB60-4362-92B1-82A52F8A6F60}" srcOrd="1" destOrd="0" presId="urn:microsoft.com/office/officeart/2005/8/layout/orgChart1"/>
    <dgm:cxn modelId="{C2A43250-6E8D-4819-BB6A-8EFD2CA30627}" type="presParOf" srcId="{BAB91963-F5C7-4CC3-929F-76DD3DE2ED59}" destId="{84917531-E280-43E8-A33D-630A9F9E4200}" srcOrd="1" destOrd="0" presId="urn:microsoft.com/office/officeart/2005/8/layout/orgChart1"/>
    <dgm:cxn modelId="{55626E95-E3AE-4794-BA3A-A36130D34AA0}" type="presParOf" srcId="{BAB91963-F5C7-4CC3-929F-76DD3DE2ED59}" destId="{1EB04B35-B94A-419A-AB6A-514D867B5B7D}" srcOrd="2" destOrd="0" presId="urn:microsoft.com/office/officeart/2005/8/layout/orgChart1"/>
    <dgm:cxn modelId="{1DDBDEFD-2C2D-4670-AAF8-BBE03AB7BEB8}" type="presParOf" srcId="{4110D230-2F06-484B-9C43-8F62EA57384A}" destId="{7CC69C17-0D86-430F-B30C-BF91F896FB5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B88C30C-D110-498E-AD35-6D1569982EEF}" type="doc">
      <dgm:prSet loTypeId="urn:microsoft.com/office/officeart/2005/8/layout/orgChart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B1DFD5E-BBF9-4CBA-AD02-5A9A2BC2D1DA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sz="2400" b="1" dirty="0"/>
            <a:t>Цели по противодействию мошенничеству и коррупции</a:t>
          </a:r>
          <a:endParaRPr lang="ru-RU" sz="2400" dirty="0"/>
        </a:p>
      </dgm:t>
    </dgm:pt>
    <dgm:pt modelId="{13BE7B17-1779-4C9F-8AE5-B14DF8AC0465}" type="parTrans" cxnId="{66C37C70-66DE-4EDB-9B7B-3DFCD279122A}">
      <dgm:prSet/>
      <dgm:spPr/>
      <dgm:t>
        <a:bodyPr/>
        <a:lstStyle/>
        <a:p>
          <a:endParaRPr lang="ru-RU"/>
        </a:p>
      </dgm:t>
    </dgm:pt>
    <dgm:pt modelId="{AB4084CC-1752-4B56-B303-237DCEEC3BD4}" type="sibTrans" cxnId="{66C37C70-66DE-4EDB-9B7B-3DFCD279122A}">
      <dgm:prSet/>
      <dgm:spPr/>
      <dgm:t>
        <a:bodyPr/>
        <a:lstStyle/>
        <a:p>
          <a:endParaRPr lang="ru-RU"/>
        </a:p>
      </dgm:t>
    </dgm:pt>
    <dgm:pt modelId="{B4500F9D-34DB-48D7-9994-C3520B822DA9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dirty="0"/>
            <a:t>Единообразное понимания неприятия мошеннических и коррупционных действий и формирование антикоррупционного сознания</a:t>
          </a:r>
        </a:p>
      </dgm:t>
    </dgm:pt>
    <dgm:pt modelId="{91757747-8202-48FA-B3D2-77FFA66AAD30}" type="parTrans" cxnId="{4DAB5385-FC9A-4B75-9C01-AD7769F9E5FD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2D8D101F-158C-45D9-A168-298D6ADBD474}" type="sibTrans" cxnId="{4DAB5385-FC9A-4B75-9C01-AD7769F9E5FD}">
      <dgm:prSet/>
      <dgm:spPr/>
      <dgm:t>
        <a:bodyPr/>
        <a:lstStyle/>
        <a:p>
          <a:endParaRPr lang="ru-RU"/>
        </a:p>
      </dgm:t>
    </dgm:pt>
    <dgm:pt modelId="{BC5D43B6-81E7-451B-B4B6-F40BD141B86E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dirty="0"/>
            <a:t>Устранение фактов мошенничества и/или коррупции, разработка и осуществление мер по предупреждению и пресечению мошеннических действий, предупреждение и устранение причин и условий, порождающих коррупцию, выявление и раскрытие коррупционных правонарушений и мошенничества</a:t>
          </a:r>
        </a:p>
      </dgm:t>
    </dgm:pt>
    <dgm:pt modelId="{B1AA69BF-D223-4815-8AFC-7C00C45312B7}" type="parTrans" cxnId="{7074ED26-E034-4CED-8C7A-B0A851CE6446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8C4448B0-578E-4333-97BA-FA249ED90268}" type="sibTrans" cxnId="{7074ED26-E034-4CED-8C7A-B0A851CE6446}">
      <dgm:prSet/>
      <dgm:spPr/>
      <dgm:t>
        <a:bodyPr/>
        <a:lstStyle/>
        <a:p>
          <a:endParaRPr lang="ru-RU"/>
        </a:p>
      </dgm:t>
    </dgm:pt>
    <dgm:pt modelId="{B076E1FF-4352-4571-A975-8BBCA9877B77}" type="pres">
      <dgm:prSet presAssocID="{7B88C30C-D110-498E-AD35-6D1569982EE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4110D230-2F06-484B-9C43-8F62EA57384A}" type="pres">
      <dgm:prSet presAssocID="{2B1DFD5E-BBF9-4CBA-AD02-5A9A2BC2D1DA}" presName="hierRoot1" presStyleCnt="0">
        <dgm:presLayoutVars>
          <dgm:hierBranch val="init"/>
        </dgm:presLayoutVars>
      </dgm:prSet>
      <dgm:spPr/>
    </dgm:pt>
    <dgm:pt modelId="{1181E00D-AEA0-42FB-8E51-879E08482EDA}" type="pres">
      <dgm:prSet presAssocID="{2B1DFD5E-BBF9-4CBA-AD02-5A9A2BC2D1DA}" presName="rootComposite1" presStyleCnt="0"/>
      <dgm:spPr/>
    </dgm:pt>
    <dgm:pt modelId="{301DD451-3B12-44AE-B0AC-8A00AD7D6FE9}" type="pres">
      <dgm:prSet presAssocID="{2B1DFD5E-BBF9-4CBA-AD02-5A9A2BC2D1DA}" presName="rootText1" presStyleLbl="node0" presStyleIdx="0" presStyleCnt="1" custScaleX="275935" custScaleY="49264" custLinFactNeighborY="-52259">
        <dgm:presLayoutVars>
          <dgm:chPref val="3"/>
        </dgm:presLayoutVars>
      </dgm:prSet>
      <dgm:spPr/>
    </dgm:pt>
    <dgm:pt modelId="{3ED9B5E8-6F5F-40E5-B7BD-3D94F46B80B5}" type="pres">
      <dgm:prSet presAssocID="{2B1DFD5E-BBF9-4CBA-AD02-5A9A2BC2D1DA}" presName="rootConnector1" presStyleLbl="node1" presStyleIdx="0" presStyleCnt="0"/>
      <dgm:spPr/>
    </dgm:pt>
    <dgm:pt modelId="{307C00D2-EB76-4813-A709-C6233F53BBFD}" type="pres">
      <dgm:prSet presAssocID="{2B1DFD5E-BBF9-4CBA-AD02-5A9A2BC2D1DA}" presName="hierChild2" presStyleCnt="0"/>
      <dgm:spPr/>
    </dgm:pt>
    <dgm:pt modelId="{C2595BAA-51CD-4554-8AEC-2F73EF005D7E}" type="pres">
      <dgm:prSet presAssocID="{91757747-8202-48FA-B3D2-77FFA66AAD30}" presName="Name37" presStyleLbl="parChTrans1D2" presStyleIdx="0" presStyleCnt="2"/>
      <dgm:spPr/>
    </dgm:pt>
    <dgm:pt modelId="{03555380-EE60-4BB9-90DE-52EADDF560E7}" type="pres">
      <dgm:prSet presAssocID="{B4500F9D-34DB-48D7-9994-C3520B822DA9}" presName="hierRoot2" presStyleCnt="0">
        <dgm:presLayoutVars>
          <dgm:hierBranch val="init"/>
        </dgm:presLayoutVars>
      </dgm:prSet>
      <dgm:spPr/>
    </dgm:pt>
    <dgm:pt modelId="{1EF8A42E-70C2-4AF7-8F15-988026900586}" type="pres">
      <dgm:prSet presAssocID="{B4500F9D-34DB-48D7-9994-C3520B822DA9}" presName="rootComposite" presStyleCnt="0"/>
      <dgm:spPr/>
    </dgm:pt>
    <dgm:pt modelId="{56BB81F4-9F06-44F7-A782-65FB84716A0F}" type="pres">
      <dgm:prSet presAssocID="{B4500F9D-34DB-48D7-9994-C3520B822DA9}" presName="rootText" presStyleLbl="node2" presStyleIdx="0" presStyleCnt="2" custScaleX="121730">
        <dgm:presLayoutVars>
          <dgm:chPref val="3"/>
        </dgm:presLayoutVars>
      </dgm:prSet>
      <dgm:spPr/>
    </dgm:pt>
    <dgm:pt modelId="{F75192E8-2D97-4F9F-8FDD-C16E7EA185C9}" type="pres">
      <dgm:prSet presAssocID="{B4500F9D-34DB-48D7-9994-C3520B822DA9}" presName="rootConnector" presStyleLbl="node2" presStyleIdx="0" presStyleCnt="2"/>
      <dgm:spPr/>
    </dgm:pt>
    <dgm:pt modelId="{1551B233-D76B-4A23-9001-68BA134BA354}" type="pres">
      <dgm:prSet presAssocID="{B4500F9D-34DB-48D7-9994-C3520B822DA9}" presName="hierChild4" presStyleCnt="0"/>
      <dgm:spPr/>
    </dgm:pt>
    <dgm:pt modelId="{497B3520-1279-4202-85A6-448F17FBA09D}" type="pres">
      <dgm:prSet presAssocID="{B4500F9D-34DB-48D7-9994-C3520B822DA9}" presName="hierChild5" presStyleCnt="0"/>
      <dgm:spPr/>
    </dgm:pt>
    <dgm:pt modelId="{69AC34FF-C469-4C64-81BB-EF3A19F940A4}" type="pres">
      <dgm:prSet presAssocID="{B1AA69BF-D223-4815-8AFC-7C00C45312B7}" presName="Name37" presStyleLbl="parChTrans1D2" presStyleIdx="1" presStyleCnt="2"/>
      <dgm:spPr/>
    </dgm:pt>
    <dgm:pt modelId="{90C1D663-F748-4751-83EA-00BFD2BF2635}" type="pres">
      <dgm:prSet presAssocID="{BC5D43B6-81E7-451B-B4B6-F40BD141B86E}" presName="hierRoot2" presStyleCnt="0">
        <dgm:presLayoutVars>
          <dgm:hierBranch val="init"/>
        </dgm:presLayoutVars>
      </dgm:prSet>
      <dgm:spPr/>
    </dgm:pt>
    <dgm:pt modelId="{7AAAFDDF-573F-4444-B53D-2785C0567773}" type="pres">
      <dgm:prSet presAssocID="{BC5D43B6-81E7-451B-B4B6-F40BD141B86E}" presName="rootComposite" presStyleCnt="0"/>
      <dgm:spPr/>
    </dgm:pt>
    <dgm:pt modelId="{032D61AD-97D3-4D51-A34D-93B561EDACCF}" type="pres">
      <dgm:prSet presAssocID="{BC5D43B6-81E7-451B-B4B6-F40BD141B86E}" presName="rootText" presStyleLbl="node2" presStyleIdx="1" presStyleCnt="2" custScaleX="119377">
        <dgm:presLayoutVars>
          <dgm:chPref val="3"/>
        </dgm:presLayoutVars>
      </dgm:prSet>
      <dgm:spPr/>
    </dgm:pt>
    <dgm:pt modelId="{A324BE40-A4D2-4A26-8A03-9AB14AFB0C76}" type="pres">
      <dgm:prSet presAssocID="{BC5D43B6-81E7-451B-B4B6-F40BD141B86E}" presName="rootConnector" presStyleLbl="node2" presStyleIdx="1" presStyleCnt="2"/>
      <dgm:spPr/>
    </dgm:pt>
    <dgm:pt modelId="{4C23430B-81A3-4505-A95E-4B6989E27CC7}" type="pres">
      <dgm:prSet presAssocID="{BC5D43B6-81E7-451B-B4B6-F40BD141B86E}" presName="hierChild4" presStyleCnt="0"/>
      <dgm:spPr/>
    </dgm:pt>
    <dgm:pt modelId="{CCFF5CCA-AE3E-479C-A525-DFFC00EE4451}" type="pres">
      <dgm:prSet presAssocID="{BC5D43B6-81E7-451B-B4B6-F40BD141B86E}" presName="hierChild5" presStyleCnt="0"/>
      <dgm:spPr/>
    </dgm:pt>
    <dgm:pt modelId="{7CC69C17-0D86-430F-B30C-BF91F896FB52}" type="pres">
      <dgm:prSet presAssocID="{2B1DFD5E-BBF9-4CBA-AD02-5A9A2BC2D1DA}" presName="hierChild3" presStyleCnt="0"/>
      <dgm:spPr/>
    </dgm:pt>
  </dgm:ptLst>
  <dgm:cxnLst>
    <dgm:cxn modelId="{CDDAA10E-601A-4E0A-BE49-CB612AD48683}" type="presOf" srcId="{BC5D43B6-81E7-451B-B4B6-F40BD141B86E}" destId="{A324BE40-A4D2-4A26-8A03-9AB14AFB0C76}" srcOrd="1" destOrd="0" presId="urn:microsoft.com/office/officeart/2005/8/layout/orgChart1"/>
    <dgm:cxn modelId="{89CD2F16-A375-4DD4-AB97-8F2701BAE4B1}" type="presOf" srcId="{91757747-8202-48FA-B3D2-77FFA66AAD30}" destId="{C2595BAA-51CD-4554-8AEC-2F73EF005D7E}" srcOrd="0" destOrd="0" presId="urn:microsoft.com/office/officeart/2005/8/layout/orgChart1"/>
    <dgm:cxn modelId="{7074ED26-E034-4CED-8C7A-B0A851CE6446}" srcId="{2B1DFD5E-BBF9-4CBA-AD02-5A9A2BC2D1DA}" destId="{BC5D43B6-81E7-451B-B4B6-F40BD141B86E}" srcOrd="1" destOrd="0" parTransId="{B1AA69BF-D223-4815-8AFC-7C00C45312B7}" sibTransId="{8C4448B0-578E-4333-97BA-FA249ED90268}"/>
    <dgm:cxn modelId="{ED344F2A-6116-4BFF-9AEB-98859E21FE30}" type="presOf" srcId="{B4500F9D-34DB-48D7-9994-C3520B822DA9}" destId="{F75192E8-2D97-4F9F-8FDD-C16E7EA185C9}" srcOrd="1" destOrd="0" presId="urn:microsoft.com/office/officeart/2005/8/layout/orgChart1"/>
    <dgm:cxn modelId="{440FAA3F-14B7-4070-8EFC-A508D4F83B2B}" type="presOf" srcId="{B1AA69BF-D223-4815-8AFC-7C00C45312B7}" destId="{69AC34FF-C469-4C64-81BB-EF3A19F940A4}" srcOrd="0" destOrd="0" presId="urn:microsoft.com/office/officeart/2005/8/layout/orgChart1"/>
    <dgm:cxn modelId="{EA547970-FD0A-43A7-8DB0-18ADFA76DDDE}" type="presOf" srcId="{BC5D43B6-81E7-451B-B4B6-F40BD141B86E}" destId="{032D61AD-97D3-4D51-A34D-93B561EDACCF}" srcOrd="0" destOrd="0" presId="urn:microsoft.com/office/officeart/2005/8/layout/orgChart1"/>
    <dgm:cxn modelId="{66C37C70-66DE-4EDB-9B7B-3DFCD279122A}" srcId="{7B88C30C-D110-498E-AD35-6D1569982EEF}" destId="{2B1DFD5E-BBF9-4CBA-AD02-5A9A2BC2D1DA}" srcOrd="0" destOrd="0" parTransId="{13BE7B17-1779-4C9F-8AE5-B14DF8AC0465}" sibTransId="{AB4084CC-1752-4B56-B303-237DCEEC3BD4}"/>
    <dgm:cxn modelId="{BACDE382-4D89-4355-A9FF-A740DFCFE2FB}" type="presOf" srcId="{2B1DFD5E-BBF9-4CBA-AD02-5A9A2BC2D1DA}" destId="{3ED9B5E8-6F5F-40E5-B7BD-3D94F46B80B5}" srcOrd="1" destOrd="0" presId="urn:microsoft.com/office/officeart/2005/8/layout/orgChart1"/>
    <dgm:cxn modelId="{4DAB5385-FC9A-4B75-9C01-AD7769F9E5FD}" srcId="{2B1DFD5E-BBF9-4CBA-AD02-5A9A2BC2D1DA}" destId="{B4500F9D-34DB-48D7-9994-C3520B822DA9}" srcOrd="0" destOrd="0" parTransId="{91757747-8202-48FA-B3D2-77FFA66AAD30}" sibTransId="{2D8D101F-158C-45D9-A168-298D6ADBD474}"/>
    <dgm:cxn modelId="{CAC2D18B-841C-4CF8-A6EA-E516FA7E1946}" type="presOf" srcId="{7B88C30C-D110-498E-AD35-6D1569982EEF}" destId="{B076E1FF-4352-4571-A975-8BBCA9877B77}" srcOrd="0" destOrd="0" presId="urn:microsoft.com/office/officeart/2005/8/layout/orgChart1"/>
    <dgm:cxn modelId="{7E3D4CF7-A31D-4FA4-897B-34DDF046DAFC}" type="presOf" srcId="{2B1DFD5E-BBF9-4CBA-AD02-5A9A2BC2D1DA}" destId="{301DD451-3B12-44AE-B0AC-8A00AD7D6FE9}" srcOrd="0" destOrd="0" presId="urn:microsoft.com/office/officeart/2005/8/layout/orgChart1"/>
    <dgm:cxn modelId="{95FA56F7-1EC1-4F76-BF42-14D95D9E3606}" type="presOf" srcId="{B4500F9D-34DB-48D7-9994-C3520B822DA9}" destId="{56BB81F4-9F06-44F7-A782-65FB84716A0F}" srcOrd="0" destOrd="0" presId="urn:microsoft.com/office/officeart/2005/8/layout/orgChart1"/>
    <dgm:cxn modelId="{0388461A-675D-47E5-B624-E7B2F658F621}" type="presParOf" srcId="{B076E1FF-4352-4571-A975-8BBCA9877B77}" destId="{4110D230-2F06-484B-9C43-8F62EA57384A}" srcOrd="0" destOrd="0" presId="urn:microsoft.com/office/officeart/2005/8/layout/orgChart1"/>
    <dgm:cxn modelId="{BE019095-DEB1-4937-AEA8-85F6BEFC09FB}" type="presParOf" srcId="{4110D230-2F06-484B-9C43-8F62EA57384A}" destId="{1181E00D-AEA0-42FB-8E51-879E08482EDA}" srcOrd="0" destOrd="0" presId="urn:microsoft.com/office/officeart/2005/8/layout/orgChart1"/>
    <dgm:cxn modelId="{8F1B9EC4-BF0A-4C15-838B-ABE7E5C3E309}" type="presParOf" srcId="{1181E00D-AEA0-42FB-8E51-879E08482EDA}" destId="{301DD451-3B12-44AE-B0AC-8A00AD7D6FE9}" srcOrd="0" destOrd="0" presId="urn:microsoft.com/office/officeart/2005/8/layout/orgChart1"/>
    <dgm:cxn modelId="{E428E491-8836-41D8-A989-633A4E7AF499}" type="presParOf" srcId="{1181E00D-AEA0-42FB-8E51-879E08482EDA}" destId="{3ED9B5E8-6F5F-40E5-B7BD-3D94F46B80B5}" srcOrd="1" destOrd="0" presId="urn:microsoft.com/office/officeart/2005/8/layout/orgChart1"/>
    <dgm:cxn modelId="{145731FE-99AE-4BD7-B351-EFF9FA67D1CC}" type="presParOf" srcId="{4110D230-2F06-484B-9C43-8F62EA57384A}" destId="{307C00D2-EB76-4813-A709-C6233F53BBFD}" srcOrd="1" destOrd="0" presId="urn:microsoft.com/office/officeart/2005/8/layout/orgChart1"/>
    <dgm:cxn modelId="{4606F316-3C9C-425E-AEA2-D85CCA32FB3E}" type="presParOf" srcId="{307C00D2-EB76-4813-A709-C6233F53BBFD}" destId="{C2595BAA-51CD-4554-8AEC-2F73EF005D7E}" srcOrd="0" destOrd="0" presId="urn:microsoft.com/office/officeart/2005/8/layout/orgChart1"/>
    <dgm:cxn modelId="{2A95B166-7D5F-41F8-9F79-75F8C75E1425}" type="presParOf" srcId="{307C00D2-EB76-4813-A709-C6233F53BBFD}" destId="{03555380-EE60-4BB9-90DE-52EADDF560E7}" srcOrd="1" destOrd="0" presId="urn:microsoft.com/office/officeart/2005/8/layout/orgChart1"/>
    <dgm:cxn modelId="{E8B78E1F-5C36-455E-8F47-CB52A105EA74}" type="presParOf" srcId="{03555380-EE60-4BB9-90DE-52EADDF560E7}" destId="{1EF8A42E-70C2-4AF7-8F15-988026900586}" srcOrd="0" destOrd="0" presId="urn:microsoft.com/office/officeart/2005/8/layout/orgChart1"/>
    <dgm:cxn modelId="{0EDB15B0-B3B1-4EB9-A76F-6651652F0003}" type="presParOf" srcId="{1EF8A42E-70C2-4AF7-8F15-988026900586}" destId="{56BB81F4-9F06-44F7-A782-65FB84716A0F}" srcOrd="0" destOrd="0" presId="urn:microsoft.com/office/officeart/2005/8/layout/orgChart1"/>
    <dgm:cxn modelId="{FFC0E03A-6805-43D5-BCDD-D61509131419}" type="presParOf" srcId="{1EF8A42E-70C2-4AF7-8F15-988026900586}" destId="{F75192E8-2D97-4F9F-8FDD-C16E7EA185C9}" srcOrd="1" destOrd="0" presId="urn:microsoft.com/office/officeart/2005/8/layout/orgChart1"/>
    <dgm:cxn modelId="{37C08092-0D3B-4559-AF99-176587C99354}" type="presParOf" srcId="{03555380-EE60-4BB9-90DE-52EADDF560E7}" destId="{1551B233-D76B-4A23-9001-68BA134BA354}" srcOrd="1" destOrd="0" presId="urn:microsoft.com/office/officeart/2005/8/layout/orgChart1"/>
    <dgm:cxn modelId="{D197F566-DFB8-47FA-9F57-416DF49D3253}" type="presParOf" srcId="{03555380-EE60-4BB9-90DE-52EADDF560E7}" destId="{497B3520-1279-4202-85A6-448F17FBA09D}" srcOrd="2" destOrd="0" presId="urn:microsoft.com/office/officeart/2005/8/layout/orgChart1"/>
    <dgm:cxn modelId="{485C7C62-4602-4DE8-AFAA-66B5AA8A1519}" type="presParOf" srcId="{307C00D2-EB76-4813-A709-C6233F53BBFD}" destId="{69AC34FF-C469-4C64-81BB-EF3A19F940A4}" srcOrd="2" destOrd="0" presId="urn:microsoft.com/office/officeart/2005/8/layout/orgChart1"/>
    <dgm:cxn modelId="{33A909A0-99DF-4C58-BB08-0170FC8A0A71}" type="presParOf" srcId="{307C00D2-EB76-4813-A709-C6233F53BBFD}" destId="{90C1D663-F748-4751-83EA-00BFD2BF2635}" srcOrd="3" destOrd="0" presId="urn:microsoft.com/office/officeart/2005/8/layout/orgChart1"/>
    <dgm:cxn modelId="{573B6C87-90AB-4BE1-87B5-5D61E40883B2}" type="presParOf" srcId="{90C1D663-F748-4751-83EA-00BFD2BF2635}" destId="{7AAAFDDF-573F-4444-B53D-2785C0567773}" srcOrd="0" destOrd="0" presId="urn:microsoft.com/office/officeart/2005/8/layout/orgChart1"/>
    <dgm:cxn modelId="{6CA443C3-A9F1-41D7-8607-2C2EC0DDAFAA}" type="presParOf" srcId="{7AAAFDDF-573F-4444-B53D-2785C0567773}" destId="{032D61AD-97D3-4D51-A34D-93B561EDACCF}" srcOrd="0" destOrd="0" presId="urn:microsoft.com/office/officeart/2005/8/layout/orgChart1"/>
    <dgm:cxn modelId="{D13ED8EC-A4B3-4659-87F4-4EF8856801DC}" type="presParOf" srcId="{7AAAFDDF-573F-4444-B53D-2785C0567773}" destId="{A324BE40-A4D2-4A26-8A03-9AB14AFB0C76}" srcOrd="1" destOrd="0" presId="urn:microsoft.com/office/officeart/2005/8/layout/orgChart1"/>
    <dgm:cxn modelId="{A8E350A0-9AC4-4687-B3DA-CF3E297B4AD1}" type="presParOf" srcId="{90C1D663-F748-4751-83EA-00BFD2BF2635}" destId="{4C23430B-81A3-4505-A95E-4B6989E27CC7}" srcOrd="1" destOrd="0" presId="urn:microsoft.com/office/officeart/2005/8/layout/orgChart1"/>
    <dgm:cxn modelId="{B197BB30-600B-4E27-AFEA-AC23F825201F}" type="presParOf" srcId="{90C1D663-F748-4751-83EA-00BFD2BF2635}" destId="{CCFF5CCA-AE3E-479C-A525-DFFC00EE4451}" srcOrd="2" destOrd="0" presId="urn:microsoft.com/office/officeart/2005/8/layout/orgChart1"/>
    <dgm:cxn modelId="{98E0624B-47F1-4B18-9DBE-C707CBEA29B1}" type="presParOf" srcId="{4110D230-2F06-484B-9C43-8F62EA57384A}" destId="{7CC69C17-0D86-430F-B30C-BF91F896FB5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B88C30C-D110-498E-AD35-6D1569982EEF}" type="doc">
      <dgm:prSet loTypeId="urn:microsoft.com/office/officeart/2005/8/layout/hierarchy5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B1DFD5E-BBF9-4CBA-AD02-5A9A2BC2D1DA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sz="2400" b="1" dirty="0"/>
            <a:t>Задачи по противодействию мошенничеству и коррупции</a:t>
          </a:r>
          <a:endParaRPr lang="ru-RU" sz="2400" dirty="0"/>
        </a:p>
      </dgm:t>
    </dgm:pt>
    <dgm:pt modelId="{13BE7B17-1779-4C9F-8AE5-B14DF8AC0465}" type="parTrans" cxnId="{66C37C70-66DE-4EDB-9B7B-3DFCD279122A}">
      <dgm:prSet/>
      <dgm:spPr/>
      <dgm:t>
        <a:bodyPr/>
        <a:lstStyle/>
        <a:p>
          <a:endParaRPr lang="ru-RU"/>
        </a:p>
      </dgm:t>
    </dgm:pt>
    <dgm:pt modelId="{AB4084CC-1752-4B56-B303-237DCEEC3BD4}" type="sibTrans" cxnId="{66C37C70-66DE-4EDB-9B7B-3DFCD279122A}">
      <dgm:prSet/>
      <dgm:spPr/>
      <dgm:t>
        <a:bodyPr/>
        <a:lstStyle/>
        <a:p>
          <a:endParaRPr lang="ru-RU"/>
        </a:p>
      </dgm:t>
    </dgm:pt>
    <dgm:pt modelId="{B4500F9D-34DB-48D7-9994-C3520B822DA9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sz="1800" dirty="0"/>
            <a:t>Информирование работников компаний о требованиях антикоррупционного законодательства, принимаемых мерах по противодействию мошенничеству и коррупции, обучение порядку и правилам их применения в повседневной деятельности</a:t>
          </a:r>
        </a:p>
      </dgm:t>
    </dgm:pt>
    <dgm:pt modelId="{91757747-8202-48FA-B3D2-77FFA66AAD30}" type="parTrans" cxnId="{4DAB5385-FC9A-4B75-9C01-AD7769F9E5FD}">
      <dgm:prSet/>
      <dgm:spPr/>
      <dgm:t>
        <a:bodyPr/>
        <a:lstStyle/>
        <a:p>
          <a:endParaRPr lang="ru-RU"/>
        </a:p>
      </dgm:t>
    </dgm:pt>
    <dgm:pt modelId="{2D8D101F-158C-45D9-A168-298D6ADBD474}" type="sibTrans" cxnId="{4DAB5385-FC9A-4B75-9C01-AD7769F9E5FD}">
      <dgm:prSet/>
      <dgm:spPr/>
      <dgm:t>
        <a:bodyPr/>
        <a:lstStyle/>
        <a:p>
          <a:endParaRPr lang="ru-RU"/>
        </a:p>
      </dgm:t>
    </dgm:pt>
    <dgm:pt modelId="{BC5D43B6-81E7-451B-B4B6-F40BD141B86E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sz="1800" dirty="0"/>
            <a:t>Установление обязанности работников знать и соблюдать принципы и требования Политики, ключевые нормы правового и антикоррупционного законодательства</a:t>
          </a:r>
        </a:p>
      </dgm:t>
    </dgm:pt>
    <dgm:pt modelId="{B1AA69BF-D223-4815-8AFC-7C00C45312B7}" type="parTrans" cxnId="{7074ED26-E034-4CED-8C7A-B0A851CE6446}">
      <dgm:prSet/>
      <dgm:spPr/>
      <dgm:t>
        <a:bodyPr/>
        <a:lstStyle/>
        <a:p>
          <a:endParaRPr lang="ru-RU"/>
        </a:p>
      </dgm:t>
    </dgm:pt>
    <dgm:pt modelId="{8C4448B0-578E-4333-97BA-FA249ED90268}" type="sibTrans" cxnId="{7074ED26-E034-4CED-8C7A-B0A851CE6446}">
      <dgm:prSet/>
      <dgm:spPr/>
      <dgm:t>
        <a:bodyPr/>
        <a:lstStyle/>
        <a:p>
          <a:endParaRPr lang="ru-RU"/>
        </a:p>
      </dgm:t>
    </dgm:pt>
    <dgm:pt modelId="{D8E5BE22-36DF-4FDD-AAC1-E4589128884C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sz="1800" dirty="0"/>
            <a:t>Создание системы внутренних нормативных документов, мер и механизмов противодействия любым формам и проявлениям мошенничества и коррупции, достижение оптимальной эффективности функционирования такой системы</a:t>
          </a:r>
        </a:p>
      </dgm:t>
    </dgm:pt>
    <dgm:pt modelId="{771D086B-3E5E-4DBD-948B-F8494EC24444}" type="parTrans" cxnId="{53DA0764-B00C-45C2-B977-C295A4FED192}">
      <dgm:prSet/>
      <dgm:spPr/>
      <dgm:t>
        <a:bodyPr/>
        <a:lstStyle/>
        <a:p>
          <a:endParaRPr lang="ru-RU"/>
        </a:p>
      </dgm:t>
    </dgm:pt>
    <dgm:pt modelId="{A96927EC-3393-4A72-9361-BB9845B30613}" type="sibTrans" cxnId="{53DA0764-B00C-45C2-B977-C295A4FED192}">
      <dgm:prSet/>
      <dgm:spPr/>
      <dgm:t>
        <a:bodyPr/>
        <a:lstStyle/>
        <a:p>
          <a:endParaRPr lang="ru-RU"/>
        </a:p>
      </dgm:t>
    </dgm:pt>
    <dgm:pt modelId="{A188481E-6254-4002-9EC3-E4FA8DA60D68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sz="1800" dirty="0"/>
            <a:t>Минимизация риска вовлечения членов органов управления и работников, независимо от занимаемой должности, сроков работы, статуса и иных взаимоотношений с Группой в мошенническую и/или коррупционную деятельность</a:t>
          </a:r>
        </a:p>
      </dgm:t>
    </dgm:pt>
    <dgm:pt modelId="{21366DB9-6E75-4EF6-A176-6294AD1EE65E}" type="parTrans" cxnId="{38E5776F-52CE-44AC-B0EF-920FAB9C062E}">
      <dgm:prSet/>
      <dgm:spPr/>
      <dgm:t>
        <a:bodyPr/>
        <a:lstStyle/>
        <a:p>
          <a:endParaRPr lang="ru-RU"/>
        </a:p>
      </dgm:t>
    </dgm:pt>
    <dgm:pt modelId="{6E82F67E-646C-40C0-A0D3-33A8A3A8B388}" type="sibTrans" cxnId="{38E5776F-52CE-44AC-B0EF-920FAB9C062E}">
      <dgm:prSet/>
      <dgm:spPr/>
      <dgm:t>
        <a:bodyPr/>
        <a:lstStyle/>
        <a:p>
          <a:endParaRPr lang="ru-RU"/>
        </a:p>
      </dgm:t>
    </dgm:pt>
    <dgm:pt modelId="{794317FD-F733-4EE9-ADB9-4CD6579A3C80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sz="1800" dirty="0"/>
            <a:t>Выявление, пресечение, раскрытие и расследование коррупционных правонарушений и мошенничества, минимизация и (или) ликвидация их последствий и принятие мер по их недопущению впредь</a:t>
          </a:r>
        </a:p>
      </dgm:t>
    </dgm:pt>
    <dgm:pt modelId="{9325FE82-B644-438D-8AEA-C3E59AE5DB19}" type="parTrans" cxnId="{5D8941C7-40D2-48E3-B488-8EA29A9A91A5}">
      <dgm:prSet/>
      <dgm:spPr/>
      <dgm:t>
        <a:bodyPr/>
        <a:lstStyle/>
        <a:p>
          <a:endParaRPr lang="ru-RU"/>
        </a:p>
      </dgm:t>
    </dgm:pt>
    <dgm:pt modelId="{746FBD7D-B05A-4A28-9CD8-AC9EDFD04510}" type="sibTrans" cxnId="{5D8941C7-40D2-48E3-B488-8EA29A9A91A5}">
      <dgm:prSet/>
      <dgm:spPr/>
      <dgm:t>
        <a:bodyPr/>
        <a:lstStyle/>
        <a:p>
          <a:endParaRPr lang="ru-RU"/>
        </a:p>
      </dgm:t>
    </dgm:pt>
    <dgm:pt modelId="{66FD8B2D-BBFB-4BE9-8287-3B6FB8C5D4B1}" type="pres">
      <dgm:prSet presAssocID="{7B88C30C-D110-498E-AD35-6D1569982EEF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98D40477-4B09-4D96-AF75-C12089DE880C}" type="pres">
      <dgm:prSet presAssocID="{7B88C30C-D110-498E-AD35-6D1569982EEF}" presName="hierFlow" presStyleCnt="0"/>
      <dgm:spPr/>
    </dgm:pt>
    <dgm:pt modelId="{3F914F19-DCC5-4D9C-84F6-814A6E898B3E}" type="pres">
      <dgm:prSet presAssocID="{7B88C30C-D110-498E-AD35-6D1569982EEF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5A48EBC9-5F4C-4DD2-AAEF-9A1FDC7AA9E2}" type="pres">
      <dgm:prSet presAssocID="{2B1DFD5E-BBF9-4CBA-AD02-5A9A2BC2D1DA}" presName="Name17" presStyleCnt="0"/>
      <dgm:spPr/>
    </dgm:pt>
    <dgm:pt modelId="{7299D8DF-9E0C-46F0-A8DB-58501008FFCD}" type="pres">
      <dgm:prSet presAssocID="{2B1DFD5E-BBF9-4CBA-AD02-5A9A2BC2D1DA}" presName="level1Shape" presStyleLbl="node0" presStyleIdx="0" presStyleCnt="1" custScaleX="127069" custScaleY="196520">
        <dgm:presLayoutVars>
          <dgm:chPref val="3"/>
        </dgm:presLayoutVars>
      </dgm:prSet>
      <dgm:spPr/>
    </dgm:pt>
    <dgm:pt modelId="{465BC98C-7035-4971-8237-E84F754A7D65}" type="pres">
      <dgm:prSet presAssocID="{2B1DFD5E-BBF9-4CBA-AD02-5A9A2BC2D1DA}" presName="hierChild2" presStyleCnt="0"/>
      <dgm:spPr/>
    </dgm:pt>
    <dgm:pt modelId="{323D4B43-25A5-4A66-8584-2119FBB44668}" type="pres">
      <dgm:prSet presAssocID="{91757747-8202-48FA-B3D2-77FFA66AAD30}" presName="Name25" presStyleLbl="parChTrans1D2" presStyleIdx="0" presStyleCnt="5"/>
      <dgm:spPr/>
    </dgm:pt>
    <dgm:pt modelId="{F08E486F-7230-4213-BE9D-9017D3137D91}" type="pres">
      <dgm:prSet presAssocID="{91757747-8202-48FA-B3D2-77FFA66AAD30}" presName="connTx" presStyleLbl="parChTrans1D2" presStyleIdx="0" presStyleCnt="5"/>
      <dgm:spPr/>
    </dgm:pt>
    <dgm:pt modelId="{93F38050-1C95-4320-BC38-375F5C4EE29F}" type="pres">
      <dgm:prSet presAssocID="{B4500F9D-34DB-48D7-9994-C3520B822DA9}" presName="Name30" presStyleCnt="0"/>
      <dgm:spPr/>
    </dgm:pt>
    <dgm:pt modelId="{C1090859-D1E9-4D4E-9EF5-178C2147A8A9}" type="pres">
      <dgm:prSet presAssocID="{B4500F9D-34DB-48D7-9994-C3520B822DA9}" presName="level2Shape" presStyleLbl="node2" presStyleIdx="0" presStyleCnt="5" custScaleX="360154"/>
      <dgm:spPr/>
    </dgm:pt>
    <dgm:pt modelId="{7995FFC6-3233-4381-9AC8-5179CFE523B0}" type="pres">
      <dgm:prSet presAssocID="{B4500F9D-34DB-48D7-9994-C3520B822DA9}" presName="hierChild3" presStyleCnt="0"/>
      <dgm:spPr/>
    </dgm:pt>
    <dgm:pt modelId="{24B9D17F-9784-45D2-8663-204820AB6A4B}" type="pres">
      <dgm:prSet presAssocID="{B1AA69BF-D223-4815-8AFC-7C00C45312B7}" presName="Name25" presStyleLbl="parChTrans1D2" presStyleIdx="1" presStyleCnt="5"/>
      <dgm:spPr/>
    </dgm:pt>
    <dgm:pt modelId="{76E991AC-0181-4F2C-A277-E54D24AED92F}" type="pres">
      <dgm:prSet presAssocID="{B1AA69BF-D223-4815-8AFC-7C00C45312B7}" presName="connTx" presStyleLbl="parChTrans1D2" presStyleIdx="1" presStyleCnt="5"/>
      <dgm:spPr/>
    </dgm:pt>
    <dgm:pt modelId="{BAD1B875-7941-46A5-924C-A94AF6A824BC}" type="pres">
      <dgm:prSet presAssocID="{BC5D43B6-81E7-451B-B4B6-F40BD141B86E}" presName="Name30" presStyleCnt="0"/>
      <dgm:spPr/>
    </dgm:pt>
    <dgm:pt modelId="{55D846F1-AEBB-4DAE-8583-BA6966371028}" type="pres">
      <dgm:prSet presAssocID="{BC5D43B6-81E7-451B-B4B6-F40BD141B86E}" presName="level2Shape" presStyleLbl="node2" presStyleIdx="1" presStyleCnt="5" custScaleX="360154"/>
      <dgm:spPr/>
    </dgm:pt>
    <dgm:pt modelId="{32747F94-0283-424D-80E9-B1B3F7A5235D}" type="pres">
      <dgm:prSet presAssocID="{BC5D43B6-81E7-451B-B4B6-F40BD141B86E}" presName="hierChild3" presStyleCnt="0"/>
      <dgm:spPr/>
    </dgm:pt>
    <dgm:pt modelId="{22FF8948-F9C5-491C-ABA2-4A1E1CB154ED}" type="pres">
      <dgm:prSet presAssocID="{9325FE82-B644-438D-8AEA-C3E59AE5DB19}" presName="Name25" presStyleLbl="parChTrans1D2" presStyleIdx="2" presStyleCnt="5"/>
      <dgm:spPr/>
    </dgm:pt>
    <dgm:pt modelId="{AD87650E-7FFA-4457-9619-347E0A0E7183}" type="pres">
      <dgm:prSet presAssocID="{9325FE82-B644-438D-8AEA-C3E59AE5DB19}" presName="connTx" presStyleLbl="parChTrans1D2" presStyleIdx="2" presStyleCnt="5"/>
      <dgm:spPr/>
    </dgm:pt>
    <dgm:pt modelId="{5F32A7A2-C681-4EC6-9A28-B20ABBBB7602}" type="pres">
      <dgm:prSet presAssocID="{794317FD-F733-4EE9-ADB9-4CD6579A3C80}" presName="Name30" presStyleCnt="0"/>
      <dgm:spPr/>
    </dgm:pt>
    <dgm:pt modelId="{8E1045E0-C211-477C-97A6-E93B3E29D3AC}" type="pres">
      <dgm:prSet presAssocID="{794317FD-F733-4EE9-ADB9-4CD6579A3C80}" presName="level2Shape" presStyleLbl="node2" presStyleIdx="2" presStyleCnt="5" custScaleX="360154"/>
      <dgm:spPr/>
    </dgm:pt>
    <dgm:pt modelId="{BA7334DE-4AA1-45BF-80DB-74DF7C036BE4}" type="pres">
      <dgm:prSet presAssocID="{794317FD-F733-4EE9-ADB9-4CD6579A3C80}" presName="hierChild3" presStyleCnt="0"/>
      <dgm:spPr/>
    </dgm:pt>
    <dgm:pt modelId="{2CB713E7-CF9C-40A2-8591-A136E1878E42}" type="pres">
      <dgm:prSet presAssocID="{21366DB9-6E75-4EF6-A176-6294AD1EE65E}" presName="Name25" presStyleLbl="parChTrans1D2" presStyleIdx="3" presStyleCnt="5"/>
      <dgm:spPr/>
    </dgm:pt>
    <dgm:pt modelId="{857E15AF-D1EE-44EC-94B8-52975EAACBD5}" type="pres">
      <dgm:prSet presAssocID="{21366DB9-6E75-4EF6-A176-6294AD1EE65E}" presName="connTx" presStyleLbl="parChTrans1D2" presStyleIdx="3" presStyleCnt="5"/>
      <dgm:spPr/>
    </dgm:pt>
    <dgm:pt modelId="{8B133430-0B58-47E3-B3C2-0F251DC6B1F2}" type="pres">
      <dgm:prSet presAssocID="{A188481E-6254-4002-9EC3-E4FA8DA60D68}" presName="Name30" presStyleCnt="0"/>
      <dgm:spPr/>
    </dgm:pt>
    <dgm:pt modelId="{991FD06A-0586-4764-B24E-1747531B5953}" type="pres">
      <dgm:prSet presAssocID="{A188481E-6254-4002-9EC3-E4FA8DA60D68}" presName="level2Shape" presStyleLbl="node2" presStyleIdx="3" presStyleCnt="5" custScaleX="360154"/>
      <dgm:spPr/>
    </dgm:pt>
    <dgm:pt modelId="{8F2BDD93-CA7E-466F-9D47-FCD344CC22E3}" type="pres">
      <dgm:prSet presAssocID="{A188481E-6254-4002-9EC3-E4FA8DA60D68}" presName="hierChild3" presStyleCnt="0"/>
      <dgm:spPr/>
    </dgm:pt>
    <dgm:pt modelId="{67B37266-187D-499C-BD63-925EFCA0D5AB}" type="pres">
      <dgm:prSet presAssocID="{771D086B-3E5E-4DBD-948B-F8494EC24444}" presName="Name25" presStyleLbl="parChTrans1D2" presStyleIdx="4" presStyleCnt="5"/>
      <dgm:spPr/>
    </dgm:pt>
    <dgm:pt modelId="{A48FEAAA-315A-45F6-88C3-ACE998079319}" type="pres">
      <dgm:prSet presAssocID="{771D086B-3E5E-4DBD-948B-F8494EC24444}" presName="connTx" presStyleLbl="parChTrans1D2" presStyleIdx="4" presStyleCnt="5"/>
      <dgm:spPr/>
    </dgm:pt>
    <dgm:pt modelId="{0A5CB169-CC0B-4BE1-AC86-93F8174BA1A0}" type="pres">
      <dgm:prSet presAssocID="{D8E5BE22-36DF-4FDD-AAC1-E4589128884C}" presName="Name30" presStyleCnt="0"/>
      <dgm:spPr/>
    </dgm:pt>
    <dgm:pt modelId="{E7BB3F88-5481-4630-961F-5575C4D2FBF0}" type="pres">
      <dgm:prSet presAssocID="{D8E5BE22-36DF-4FDD-AAC1-E4589128884C}" presName="level2Shape" presStyleLbl="node2" presStyleIdx="4" presStyleCnt="5" custScaleX="360154"/>
      <dgm:spPr/>
    </dgm:pt>
    <dgm:pt modelId="{349377E0-BB82-49DF-9330-5595C7BB76C9}" type="pres">
      <dgm:prSet presAssocID="{D8E5BE22-36DF-4FDD-AAC1-E4589128884C}" presName="hierChild3" presStyleCnt="0"/>
      <dgm:spPr/>
    </dgm:pt>
    <dgm:pt modelId="{4940C77E-E8CB-486A-88A5-B177143E4931}" type="pres">
      <dgm:prSet presAssocID="{7B88C30C-D110-498E-AD35-6D1569982EEF}" presName="bgShapesFlow" presStyleCnt="0"/>
      <dgm:spPr/>
    </dgm:pt>
  </dgm:ptLst>
  <dgm:cxnLst>
    <dgm:cxn modelId="{B1FD3A06-754A-43B5-80DA-11405728AB31}" type="presOf" srcId="{771D086B-3E5E-4DBD-948B-F8494EC24444}" destId="{67B37266-187D-499C-BD63-925EFCA0D5AB}" srcOrd="0" destOrd="0" presId="urn:microsoft.com/office/officeart/2005/8/layout/hierarchy5"/>
    <dgm:cxn modelId="{0F2DD913-3F39-4C3E-BF4D-07020A7A8D09}" type="presOf" srcId="{21366DB9-6E75-4EF6-A176-6294AD1EE65E}" destId="{857E15AF-D1EE-44EC-94B8-52975EAACBD5}" srcOrd="1" destOrd="0" presId="urn:microsoft.com/office/officeart/2005/8/layout/hierarchy5"/>
    <dgm:cxn modelId="{7074ED26-E034-4CED-8C7A-B0A851CE6446}" srcId="{2B1DFD5E-BBF9-4CBA-AD02-5A9A2BC2D1DA}" destId="{BC5D43B6-81E7-451B-B4B6-F40BD141B86E}" srcOrd="1" destOrd="0" parTransId="{B1AA69BF-D223-4815-8AFC-7C00C45312B7}" sibTransId="{8C4448B0-578E-4333-97BA-FA249ED90268}"/>
    <dgm:cxn modelId="{BB8F8231-29E1-4617-A256-88B0A98AF1CC}" type="presOf" srcId="{B1AA69BF-D223-4815-8AFC-7C00C45312B7}" destId="{24B9D17F-9784-45D2-8663-204820AB6A4B}" srcOrd="0" destOrd="0" presId="urn:microsoft.com/office/officeart/2005/8/layout/hierarchy5"/>
    <dgm:cxn modelId="{463D6532-52BA-491A-9FD2-3EF80B7EA578}" type="presOf" srcId="{B1AA69BF-D223-4815-8AFC-7C00C45312B7}" destId="{76E991AC-0181-4F2C-A277-E54D24AED92F}" srcOrd="1" destOrd="0" presId="urn:microsoft.com/office/officeart/2005/8/layout/hierarchy5"/>
    <dgm:cxn modelId="{37693B33-10F3-4F04-BE29-6E98769F1477}" type="presOf" srcId="{2B1DFD5E-BBF9-4CBA-AD02-5A9A2BC2D1DA}" destId="{7299D8DF-9E0C-46F0-A8DB-58501008FFCD}" srcOrd="0" destOrd="0" presId="urn:microsoft.com/office/officeart/2005/8/layout/hierarchy5"/>
    <dgm:cxn modelId="{51856E3D-000E-472C-A0F0-C0D9A0B17F8D}" type="presOf" srcId="{B4500F9D-34DB-48D7-9994-C3520B822DA9}" destId="{C1090859-D1E9-4D4E-9EF5-178C2147A8A9}" srcOrd="0" destOrd="0" presId="urn:microsoft.com/office/officeart/2005/8/layout/hierarchy5"/>
    <dgm:cxn modelId="{23FC0C3E-0FC9-4CD8-B6A4-C3DC70980CB9}" type="presOf" srcId="{771D086B-3E5E-4DBD-948B-F8494EC24444}" destId="{A48FEAAA-315A-45F6-88C3-ACE998079319}" srcOrd="1" destOrd="0" presId="urn:microsoft.com/office/officeart/2005/8/layout/hierarchy5"/>
    <dgm:cxn modelId="{49308763-78AD-40C8-99F4-68A0D0260575}" type="presOf" srcId="{9325FE82-B644-438D-8AEA-C3E59AE5DB19}" destId="{22FF8948-F9C5-491C-ABA2-4A1E1CB154ED}" srcOrd="0" destOrd="0" presId="urn:microsoft.com/office/officeart/2005/8/layout/hierarchy5"/>
    <dgm:cxn modelId="{53DA0764-B00C-45C2-B977-C295A4FED192}" srcId="{2B1DFD5E-BBF9-4CBA-AD02-5A9A2BC2D1DA}" destId="{D8E5BE22-36DF-4FDD-AAC1-E4589128884C}" srcOrd="4" destOrd="0" parTransId="{771D086B-3E5E-4DBD-948B-F8494EC24444}" sibTransId="{A96927EC-3393-4A72-9361-BB9845B30613}"/>
    <dgm:cxn modelId="{5BEC744A-DEC5-44B8-8638-8888A078F3D5}" type="presOf" srcId="{A188481E-6254-4002-9EC3-E4FA8DA60D68}" destId="{991FD06A-0586-4764-B24E-1747531B5953}" srcOrd="0" destOrd="0" presId="urn:microsoft.com/office/officeart/2005/8/layout/hierarchy5"/>
    <dgm:cxn modelId="{7CB54B6E-C245-49AE-950C-013E74D54F94}" type="presOf" srcId="{91757747-8202-48FA-B3D2-77FFA66AAD30}" destId="{323D4B43-25A5-4A66-8584-2119FBB44668}" srcOrd="0" destOrd="0" presId="urn:microsoft.com/office/officeart/2005/8/layout/hierarchy5"/>
    <dgm:cxn modelId="{55070D4F-2760-41FC-8D9E-E0F411EE4CFB}" type="presOf" srcId="{BC5D43B6-81E7-451B-B4B6-F40BD141B86E}" destId="{55D846F1-AEBB-4DAE-8583-BA6966371028}" srcOrd="0" destOrd="0" presId="urn:microsoft.com/office/officeart/2005/8/layout/hierarchy5"/>
    <dgm:cxn modelId="{38E5776F-52CE-44AC-B0EF-920FAB9C062E}" srcId="{2B1DFD5E-BBF9-4CBA-AD02-5A9A2BC2D1DA}" destId="{A188481E-6254-4002-9EC3-E4FA8DA60D68}" srcOrd="3" destOrd="0" parTransId="{21366DB9-6E75-4EF6-A176-6294AD1EE65E}" sibTransId="{6E82F67E-646C-40C0-A0D3-33A8A3A8B388}"/>
    <dgm:cxn modelId="{66C37C70-66DE-4EDB-9B7B-3DFCD279122A}" srcId="{7B88C30C-D110-498E-AD35-6D1569982EEF}" destId="{2B1DFD5E-BBF9-4CBA-AD02-5A9A2BC2D1DA}" srcOrd="0" destOrd="0" parTransId="{13BE7B17-1779-4C9F-8AE5-B14DF8AC0465}" sibTransId="{AB4084CC-1752-4B56-B303-237DCEEC3BD4}"/>
    <dgm:cxn modelId="{4DAB5385-FC9A-4B75-9C01-AD7769F9E5FD}" srcId="{2B1DFD5E-BBF9-4CBA-AD02-5A9A2BC2D1DA}" destId="{B4500F9D-34DB-48D7-9994-C3520B822DA9}" srcOrd="0" destOrd="0" parTransId="{91757747-8202-48FA-B3D2-77FFA66AAD30}" sibTransId="{2D8D101F-158C-45D9-A168-298D6ADBD474}"/>
    <dgm:cxn modelId="{4FF0DEA1-8821-40EF-B45A-37A48B807618}" type="presOf" srcId="{21366DB9-6E75-4EF6-A176-6294AD1EE65E}" destId="{2CB713E7-CF9C-40A2-8591-A136E1878E42}" srcOrd="0" destOrd="0" presId="urn:microsoft.com/office/officeart/2005/8/layout/hierarchy5"/>
    <dgm:cxn modelId="{AD70ABAE-EC3A-4BD9-B4E6-E9D7C6F7C69B}" type="presOf" srcId="{9325FE82-B644-438D-8AEA-C3E59AE5DB19}" destId="{AD87650E-7FFA-4457-9619-347E0A0E7183}" srcOrd="1" destOrd="0" presId="urn:microsoft.com/office/officeart/2005/8/layout/hierarchy5"/>
    <dgm:cxn modelId="{881C9EB1-37B5-4F50-BAD4-B39D691ECF43}" type="presOf" srcId="{91757747-8202-48FA-B3D2-77FFA66AAD30}" destId="{F08E486F-7230-4213-BE9D-9017D3137D91}" srcOrd="1" destOrd="0" presId="urn:microsoft.com/office/officeart/2005/8/layout/hierarchy5"/>
    <dgm:cxn modelId="{C3659FBD-5D01-4827-9D76-B0620AD0B955}" type="presOf" srcId="{794317FD-F733-4EE9-ADB9-4CD6579A3C80}" destId="{8E1045E0-C211-477C-97A6-E93B3E29D3AC}" srcOrd="0" destOrd="0" presId="urn:microsoft.com/office/officeart/2005/8/layout/hierarchy5"/>
    <dgm:cxn modelId="{3DBFFAC1-7B03-4248-A0D0-4C02C36D2E5B}" type="presOf" srcId="{D8E5BE22-36DF-4FDD-AAC1-E4589128884C}" destId="{E7BB3F88-5481-4630-961F-5575C4D2FBF0}" srcOrd="0" destOrd="0" presId="urn:microsoft.com/office/officeart/2005/8/layout/hierarchy5"/>
    <dgm:cxn modelId="{5D8941C7-40D2-48E3-B488-8EA29A9A91A5}" srcId="{2B1DFD5E-BBF9-4CBA-AD02-5A9A2BC2D1DA}" destId="{794317FD-F733-4EE9-ADB9-4CD6579A3C80}" srcOrd="2" destOrd="0" parTransId="{9325FE82-B644-438D-8AEA-C3E59AE5DB19}" sibTransId="{746FBD7D-B05A-4A28-9CD8-AC9EDFD04510}"/>
    <dgm:cxn modelId="{A68193CD-7EB6-413D-AB36-62546825005B}" type="presOf" srcId="{7B88C30C-D110-498E-AD35-6D1569982EEF}" destId="{66FD8B2D-BBFB-4BE9-8287-3B6FB8C5D4B1}" srcOrd="0" destOrd="0" presId="urn:microsoft.com/office/officeart/2005/8/layout/hierarchy5"/>
    <dgm:cxn modelId="{C5FDAE76-A208-4C86-9615-7A3B66D9E7C1}" type="presParOf" srcId="{66FD8B2D-BBFB-4BE9-8287-3B6FB8C5D4B1}" destId="{98D40477-4B09-4D96-AF75-C12089DE880C}" srcOrd="0" destOrd="0" presId="urn:microsoft.com/office/officeart/2005/8/layout/hierarchy5"/>
    <dgm:cxn modelId="{A61C3053-07F8-473F-87A6-AD44E0375483}" type="presParOf" srcId="{98D40477-4B09-4D96-AF75-C12089DE880C}" destId="{3F914F19-DCC5-4D9C-84F6-814A6E898B3E}" srcOrd="0" destOrd="0" presId="urn:microsoft.com/office/officeart/2005/8/layout/hierarchy5"/>
    <dgm:cxn modelId="{D80302C5-2458-47B4-B6B2-DAB5408DFDA0}" type="presParOf" srcId="{3F914F19-DCC5-4D9C-84F6-814A6E898B3E}" destId="{5A48EBC9-5F4C-4DD2-AAEF-9A1FDC7AA9E2}" srcOrd="0" destOrd="0" presId="urn:microsoft.com/office/officeart/2005/8/layout/hierarchy5"/>
    <dgm:cxn modelId="{34D70B26-F73F-459A-8C85-DB1F073772EF}" type="presParOf" srcId="{5A48EBC9-5F4C-4DD2-AAEF-9A1FDC7AA9E2}" destId="{7299D8DF-9E0C-46F0-A8DB-58501008FFCD}" srcOrd="0" destOrd="0" presId="urn:microsoft.com/office/officeart/2005/8/layout/hierarchy5"/>
    <dgm:cxn modelId="{32514F96-E9FC-4F54-B271-EFA1358B910B}" type="presParOf" srcId="{5A48EBC9-5F4C-4DD2-AAEF-9A1FDC7AA9E2}" destId="{465BC98C-7035-4971-8237-E84F754A7D65}" srcOrd="1" destOrd="0" presId="urn:microsoft.com/office/officeart/2005/8/layout/hierarchy5"/>
    <dgm:cxn modelId="{41C01070-A80E-4934-BB11-5A539ECC8ED3}" type="presParOf" srcId="{465BC98C-7035-4971-8237-E84F754A7D65}" destId="{323D4B43-25A5-4A66-8584-2119FBB44668}" srcOrd="0" destOrd="0" presId="urn:microsoft.com/office/officeart/2005/8/layout/hierarchy5"/>
    <dgm:cxn modelId="{F75E4413-8A3E-496F-9BCD-BC0C40368B22}" type="presParOf" srcId="{323D4B43-25A5-4A66-8584-2119FBB44668}" destId="{F08E486F-7230-4213-BE9D-9017D3137D91}" srcOrd="0" destOrd="0" presId="urn:microsoft.com/office/officeart/2005/8/layout/hierarchy5"/>
    <dgm:cxn modelId="{8ED9F168-DC19-4905-A459-4C304A359D9B}" type="presParOf" srcId="{465BC98C-7035-4971-8237-E84F754A7D65}" destId="{93F38050-1C95-4320-BC38-375F5C4EE29F}" srcOrd="1" destOrd="0" presId="urn:microsoft.com/office/officeart/2005/8/layout/hierarchy5"/>
    <dgm:cxn modelId="{47E2A948-00A4-4BC2-82D0-7511AC2E0A4D}" type="presParOf" srcId="{93F38050-1C95-4320-BC38-375F5C4EE29F}" destId="{C1090859-D1E9-4D4E-9EF5-178C2147A8A9}" srcOrd="0" destOrd="0" presId="urn:microsoft.com/office/officeart/2005/8/layout/hierarchy5"/>
    <dgm:cxn modelId="{2DF669B8-0EEC-4320-8235-BAAB85CD667A}" type="presParOf" srcId="{93F38050-1C95-4320-BC38-375F5C4EE29F}" destId="{7995FFC6-3233-4381-9AC8-5179CFE523B0}" srcOrd="1" destOrd="0" presId="urn:microsoft.com/office/officeart/2005/8/layout/hierarchy5"/>
    <dgm:cxn modelId="{DC9D440F-CA0C-4AF0-93CC-5000E42E7667}" type="presParOf" srcId="{465BC98C-7035-4971-8237-E84F754A7D65}" destId="{24B9D17F-9784-45D2-8663-204820AB6A4B}" srcOrd="2" destOrd="0" presId="urn:microsoft.com/office/officeart/2005/8/layout/hierarchy5"/>
    <dgm:cxn modelId="{8363109C-2E60-4C84-8BFF-50096FD88407}" type="presParOf" srcId="{24B9D17F-9784-45D2-8663-204820AB6A4B}" destId="{76E991AC-0181-4F2C-A277-E54D24AED92F}" srcOrd="0" destOrd="0" presId="urn:microsoft.com/office/officeart/2005/8/layout/hierarchy5"/>
    <dgm:cxn modelId="{9BBA8CFD-E8D4-4C0E-ADF2-45905284E623}" type="presParOf" srcId="{465BC98C-7035-4971-8237-E84F754A7D65}" destId="{BAD1B875-7941-46A5-924C-A94AF6A824BC}" srcOrd="3" destOrd="0" presId="urn:microsoft.com/office/officeart/2005/8/layout/hierarchy5"/>
    <dgm:cxn modelId="{11CC751F-DB86-4152-9B2C-807E0835C2CE}" type="presParOf" srcId="{BAD1B875-7941-46A5-924C-A94AF6A824BC}" destId="{55D846F1-AEBB-4DAE-8583-BA6966371028}" srcOrd="0" destOrd="0" presId="urn:microsoft.com/office/officeart/2005/8/layout/hierarchy5"/>
    <dgm:cxn modelId="{629983AA-E527-4A9B-935D-3757B63AECCC}" type="presParOf" srcId="{BAD1B875-7941-46A5-924C-A94AF6A824BC}" destId="{32747F94-0283-424D-80E9-B1B3F7A5235D}" srcOrd="1" destOrd="0" presId="urn:microsoft.com/office/officeart/2005/8/layout/hierarchy5"/>
    <dgm:cxn modelId="{B331F0B6-9926-4ED0-82AB-EBFD077D783F}" type="presParOf" srcId="{465BC98C-7035-4971-8237-E84F754A7D65}" destId="{22FF8948-F9C5-491C-ABA2-4A1E1CB154ED}" srcOrd="4" destOrd="0" presId="urn:microsoft.com/office/officeart/2005/8/layout/hierarchy5"/>
    <dgm:cxn modelId="{6A6AA74C-4962-4E6B-A897-1696036D9E65}" type="presParOf" srcId="{22FF8948-F9C5-491C-ABA2-4A1E1CB154ED}" destId="{AD87650E-7FFA-4457-9619-347E0A0E7183}" srcOrd="0" destOrd="0" presId="urn:microsoft.com/office/officeart/2005/8/layout/hierarchy5"/>
    <dgm:cxn modelId="{6765B4EA-BD32-4256-A884-B29A41D5648A}" type="presParOf" srcId="{465BC98C-7035-4971-8237-E84F754A7D65}" destId="{5F32A7A2-C681-4EC6-9A28-B20ABBBB7602}" srcOrd="5" destOrd="0" presId="urn:microsoft.com/office/officeart/2005/8/layout/hierarchy5"/>
    <dgm:cxn modelId="{E094411A-7A51-462A-9608-F217BB5C84DF}" type="presParOf" srcId="{5F32A7A2-C681-4EC6-9A28-B20ABBBB7602}" destId="{8E1045E0-C211-477C-97A6-E93B3E29D3AC}" srcOrd="0" destOrd="0" presId="urn:microsoft.com/office/officeart/2005/8/layout/hierarchy5"/>
    <dgm:cxn modelId="{93C3C06B-A8B8-489A-8495-4435ED9AAE0F}" type="presParOf" srcId="{5F32A7A2-C681-4EC6-9A28-B20ABBBB7602}" destId="{BA7334DE-4AA1-45BF-80DB-74DF7C036BE4}" srcOrd="1" destOrd="0" presId="urn:microsoft.com/office/officeart/2005/8/layout/hierarchy5"/>
    <dgm:cxn modelId="{6646B261-9512-487F-B645-E13AF365F6B0}" type="presParOf" srcId="{465BC98C-7035-4971-8237-E84F754A7D65}" destId="{2CB713E7-CF9C-40A2-8591-A136E1878E42}" srcOrd="6" destOrd="0" presId="urn:microsoft.com/office/officeart/2005/8/layout/hierarchy5"/>
    <dgm:cxn modelId="{1DE2D48E-A5CD-491D-8824-0DAD129A2F0C}" type="presParOf" srcId="{2CB713E7-CF9C-40A2-8591-A136E1878E42}" destId="{857E15AF-D1EE-44EC-94B8-52975EAACBD5}" srcOrd="0" destOrd="0" presId="urn:microsoft.com/office/officeart/2005/8/layout/hierarchy5"/>
    <dgm:cxn modelId="{CF96E1CE-AFD9-40DD-9CA6-0B06DAEC628E}" type="presParOf" srcId="{465BC98C-7035-4971-8237-E84F754A7D65}" destId="{8B133430-0B58-47E3-B3C2-0F251DC6B1F2}" srcOrd="7" destOrd="0" presId="urn:microsoft.com/office/officeart/2005/8/layout/hierarchy5"/>
    <dgm:cxn modelId="{FB7908A5-38AE-41D1-8A2E-564D9239181E}" type="presParOf" srcId="{8B133430-0B58-47E3-B3C2-0F251DC6B1F2}" destId="{991FD06A-0586-4764-B24E-1747531B5953}" srcOrd="0" destOrd="0" presId="urn:microsoft.com/office/officeart/2005/8/layout/hierarchy5"/>
    <dgm:cxn modelId="{13A8306A-6901-488E-BDF6-147684B6EDFB}" type="presParOf" srcId="{8B133430-0B58-47E3-B3C2-0F251DC6B1F2}" destId="{8F2BDD93-CA7E-466F-9D47-FCD344CC22E3}" srcOrd="1" destOrd="0" presId="urn:microsoft.com/office/officeart/2005/8/layout/hierarchy5"/>
    <dgm:cxn modelId="{94C4E777-FC72-4763-851F-3407D56734B2}" type="presParOf" srcId="{465BC98C-7035-4971-8237-E84F754A7D65}" destId="{67B37266-187D-499C-BD63-925EFCA0D5AB}" srcOrd="8" destOrd="0" presId="urn:microsoft.com/office/officeart/2005/8/layout/hierarchy5"/>
    <dgm:cxn modelId="{0844B293-74DC-45C0-8C9A-8B1FB57CCA38}" type="presParOf" srcId="{67B37266-187D-499C-BD63-925EFCA0D5AB}" destId="{A48FEAAA-315A-45F6-88C3-ACE998079319}" srcOrd="0" destOrd="0" presId="urn:microsoft.com/office/officeart/2005/8/layout/hierarchy5"/>
    <dgm:cxn modelId="{E5165F05-9939-40A5-929D-FA91C30DF3C1}" type="presParOf" srcId="{465BC98C-7035-4971-8237-E84F754A7D65}" destId="{0A5CB169-CC0B-4BE1-AC86-93F8174BA1A0}" srcOrd="9" destOrd="0" presId="urn:microsoft.com/office/officeart/2005/8/layout/hierarchy5"/>
    <dgm:cxn modelId="{5C17A966-94E3-4C67-8361-487C41809733}" type="presParOf" srcId="{0A5CB169-CC0B-4BE1-AC86-93F8174BA1A0}" destId="{E7BB3F88-5481-4630-961F-5575C4D2FBF0}" srcOrd="0" destOrd="0" presId="urn:microsoft.com/office/officeart/2005/8/layout/hierarchy5"/>
    <dgm:cxn modelId="{E95AD6E8-5D5C-4056-BAEF-D2FDB1D8BC7B}" type="presParOf" srcId="{0A5CB169-CC0B-4BE1-AC86-93F8174BA1A0}" destId="{349377E0-BB82-49DF-9330-5595C7BB76C9}" srcOrd="1" destOrd="0" presId="urn:microsoft.com/office/officeart/2005/8/layout/hierarchy5"/>
    <dgm:cxn modelId="{0BADCB9B-A4AA-4BD4-B3DC-3C8BB42033FB}" type="presParOf" srcId="{66FD8B2D-BBFB-4BE9-8287-3B6FB8C5D4B1}" destId="{4940C77E-E8CB-486A-88A5-B177143E4931}" srcOrd="1" destOrd="0" presId="urn:microsoft.com/office/officeart/2005/8/layout/hierarchy5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B88C30C-D110-498E-AD35-6D1569982EEF}" type="doc">
      <dgm:prSet loTypeId="urn:microsoft.com/office/officeart/2005/8/layout/hierarchy5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B1DFD5E-BBF9-4CBA-AD02-5A9A2BC2D1DA}">
      <dgm:prSet phldrT="[Текст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sz="2400" b="1" dirty="0"/>
            <a:t>Принципы противодействия мошенничеству и коррупции</a:t>
          </a:r>
          <a:endParaRPr lang="ru-RU" sz="2400" dirty="0"/>
        </a:p>
      </dgm:t>
    </dgm:pt>
    <dgm:pt modelId="{13BE7B17-1779-4C9F-8AE5-B14DF8AC0465}" type="parTrans" cxnId="{66C37C70-66DE-4EDB-9B7B-3DFCD279122A}">
      <dgm:prSet/>
      <dgm:spPr/>
      <dgm:t>
        <a:bodyPr/>
        <a:lstStyle/>
        <a:p>
          <a:endParaRPr lang="ru-RU"/>
        </a:p>
      </dgm:t>
    </dgm:pt>
    <dgm:pt modelId="{AB4084CC-1752-4B56-B303-237DCEEC3BD4}" type="sibTrans" cxnId="{66C37C70-66DE-4EDB-9B7B-3DFCD279122A}">
      <dgm:prSet/>
      <dgm:spPr/>
      <dgm:t>
        <a:bodyPr/>
        <a:lstStyle/>
        <a:p>
          <a:endParaRPr lang="ru-RU"/>
        </a:p>
      </dgm:t>
    </dgm:pt>
    <dgm:pt modelId="{4C21424F-BB2B-4055-B50D-171F914173E6}">
      <dgm:prSet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sz="1800" dirty="0"/>
            <a:t>Принцип неприятия мошенничества и коррупции</a:t>
          </a:r>
        </a:p>
      </dgm:t>
    </dgm:pt>
    <dgm:pt modelId="{F96E048F-94E7-4639-BAA4-9B94B3F0493D}" type="parTrans" cxnId="{99C92749-3E56-4C1C-B4C6-FEBD5C160731}">
      <dgm:prSet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AEACE2AD-8EB8-48CC-98B8-15D5890DCF0A}" type="sibTrans" cxnId="{99C92749-3E56-4C1C-B4C6-FEBD5C160731}">
      <dgm:prSet/>
      <dgm:spPr/>
      <dgm:t>
        <a:bodyPr/>
        <a:lstStyle/>
        <a:p>
          <a:endParaRPr lang="ru-RU"/>
        </a:p>
      </dgm:t>
    </dgm:pt>
    <dgm:pt modelId="{34133BA1-5F7A-4149-BC58-81492574A0F3}">
      <dgm:prSet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sz="1800" dirty="0"/>
            <a:t>Принцип миссии высшего руководства</a:t>
          </a:r>
        </a:p>
      </dgm:t>
    </dgm:pt>
    <dgm:pt modelId="{8C740CAA-E722-48F2-B2AA-1157E67BF5D6}" type="parTrans" cxnId="{1B358D66-03C8-4AE2-AE7C-FF09DE010662}">
      <dgm:prSet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CEDDEFA1-E313-4ACC-9E1E-073CE9480CC8}" type="sibTrans" cxnId="{1B358D66-03C8-4AE2-AE7C-FF09DE010662}">
      <dgm:prSet/>
      <dgm:spPr/>
      <dgm:t>
        <a:bodyPr/>
        <a:lstStyle/>
        <a:p>
          <a:endParaRPr lang="ru-RU"/>
        </a:p>
      </dgm:t>
    </dgm:pt>
    <dgm:pt modelId="{85B1C119-AB30-4071-B1FD-A3D5903EA6CD}">
      <dgm:prSet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sz="1800" dirty="0"/>
            <a:t>Принцип минимизации риска деловых отношений</a:t>
          </a:r>
        </a:p>
      </dgm:t>
    </dgm:pt>
    <dgm:pt modelId="{34F04B02-CB71-4AF0-9A57-DFA6A26EE7C5}" type="parTrans" cxnId="{C9FF423E-7F86-46A4-8AE7-0559B6579B91}">
      <dgm:prSet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835A2BF8-74EB-4E31-ACEF-A9A689138527}" type="sibTrans" cxnId="{C9FF423E-7F86-46A4-8AE7-0559B6579B91}">
      <dgm:prSet/>
      <dgm:spPr/>
      <dgm:t>
        <a:bodyPr/>
        <a:lstStyle/>
        <a:p>
          <a:endParaRPr lang="ru-RU"/>
        </a:p>
      </dgm:t>
    </dgm:pt>
    <dgm:pt modelId="{976BFBB6-5652-4104-823F-6AA0300363C5}">
      <dgm:prSet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sz="1800" dirty="0"/>
            <a:t>Принцип должной осмотрительности</a:t>
          </a:r>
        </a:p>
      </dgm:t>
    </dgm:pt>
    <dgm:pt modelId="{CE9FAA50-475E-4F9E-BF36-4B86849ED9D0}" type="parTrans" cxnId="{EE7C3FE4-1811-4BD9-B281-D2F1D254CBB1}">
      <dgm:prSet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8B5B6B45-7A45-4E6C-8009-FD24A90C7F43}" type="sibTrans" cxnId="{EE7C3FE4-1811-4BD9-B281-D2F1D254CBB1}">
      <dgm:prSet/>
      <dgm:spPr/>
      <dgm:t>
        <a:bodyPr/>
        <a:lstStyle/>
        <a:p>
          <a:endParaRPr lang="ru-RU"/>
        </a:p>
      </dgm:t>
    </dgm:pt>
    <dgm:pt modelId="{37AE46E1-EBB1-4EBF-8C0C-CEE6E9A8543F}">
      <dgm:prSet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sz="1800" dirty="0"/>
            <a:t>Принцип системности и непрерывности</a:t>
          </a:r>
        </a:p>
      </dgm:t>
    </dgm:pt>
    <dgm:pt modelId="{E9DCCCE6-AC2D-4C17-BC57-75C5566E9B37}" type="parTrans" cxnId="{9E44DC77-B0D7-4F4D-925A-91F7FD5BE9DD}">
      <dgm:prSet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80E2CECE-F2C6-40C5-B5BF-680E975A50BB}" type="sibTrans" cxnId="{9E44DC77-B0D7-4F4D-925A-91F7FD5BE9DD}">
      <dgm:prSet/>
      <dgm:spPr/>
      <dgm:t>
        <a:bodyPr/>
        <a:lstStyle/>
        <a:p>
          <a:endParaRPr lang="ru-RU"/>
        </a:p>
      </dgm:t>
    </dgm:pt>
    <dgm:pt modelId="{5283DC6A-A2C4-4630-BA19-39D6EA976ECA}">
      <dgm:prSet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sz="1800" dirty="0"/>
            <a:t>Принцип приоритета мер по предупреждению</a:t>
          </a:r>
        </a:p>
      </dgm:t>
    </dgm:pt>
    <dgm:pt modelId="{939D49E3-F230-4DD5-8E79-E6FEB9610B8C}" type="parTrans" cxnId="{C2456954-ECE7-4DE0-880C-B8B30E5F33EE}">
      <dgm:prSet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9826D704-87A4-40D4-A07D-651FC3909DAF}" type="sibTrans" cxnId="{C2456954-ECE7-4DE0-880C-B8B30E5F33EE}">
      <dgm:prSet/>
      <dgm:spPr/>
      <dgm:t>
        <a:bodyPr/>
        <a:lstStyle/>
        <a:p>
          <a:endParaRPr lang="ru-RU"/>
        </a:p>
      </dgm:t>
    </dgm:pt>
    <dgm:pt modelId="{D96130E6-6D2E-4F06-9AC0-B07965B34D80}">
      <dgm:prSet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sz="1800" dirty="0"/>
            <a:t>Мониторинг и контроль</a:t>
          </a:r>
        </a:p>
      </dgm:t>
    </dgm:pt>
    <dgm:pt modelId="{FC636076-579B-4827-8956-6DAD516355E9}" type="parTrans" cxnId="{874D5BDB-CCBA-4077-9BA6-1CD0BE6BDA86}">
      <dgm:prSet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D507DA1D-3222-4FC6-8B85-FB2E62A2EBAA}" type="sibTrans" cxnId="{874D5BDB-CCBA-4077-9BA6-1CD0BE6BDA86}">
      <dgm:prSet/>
      <dgm:spPr/>
      <dgm:t>
        <a:bodyPr/>
        <a:lstStyle/>
        <a:p>
          <a:endParaRPr lang="ru-RU"/>
        </a:p>
      </dgm:t>
    </dgm:pt>
    <dgm:pt modelId="{66FD8B2D-BBFB-4BE9-8287-3B6FB8C5D4B1}" type="pres">
      <dgm:prSet presAssocID="{7B88C30C-D110-498E-AD35-6D1569982EEF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98D40477-4B09-4D96-AF75-C12089DE880C}" type="pres">
      <dgm:prSet presAssocID="{7B88C30C-D110-498E-AD35-6D1569982EEF}" presName="hierFlow" presStyleCnt="0"/>
      <dgm:spPr/>
    </dgm:pt>
    <dgm:pt modelId="{3F914F19-DCC5-4D9C-84F6-814A6E898B3E}" type="pres">
      <dgm:prSet presAssocID="{7B88C30C-D110-498E-AD35-6D1569982EEF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5A48EBC9-5F4C-4DD2-AAEF-9A1FDC7AA9E2}" type="pres">
      <dgm:prSet presAssocID="{2B1DFD5E-BBF9-4CBA-AD02-5A9A2BC2D1DA}" presName="Name17" presStyleCnt="0"/>
      <dgm:spPr/>
    </dgm:pt>
    <dgm:pt modelId="{7299D8DF-9E0C-46F0-A8DB-58501008FFCD}" type="pres">
      <dgm:prSet presAssocID="{2B1DFD5E-BBF9-4CBA-AD02-5A9A2BC2D1DA}" presName="level1Shape" presStyleLbl="node0" presStyleIdx="0" presStyleCnt="1" custScaleX="202929" custScaleY="292627" custLinFactX="-100000" custLinFactNeighborX="-139529" custLinFactNeighborY="2244">
        <dgm:presLayoutVars>
          <dgm:chPref val="3"/>
        </dgm:presLayoutVars>
      </dgm:prSet>
      <dgm:spPr/>
    </dgm:pt>
    <dgm:pt modelId="{465BC98C-7035-4971-8237-E84F754A7D65}" type="pres">
      <dgm:prSet presAssocID="{2B1DFD5E-BBF9-4CBA-AD02-5A9A2BC2D1DA}" presName="hierChild2" presStyleCnt="0"/>
      <dgm:spPr/>
    </dgm:pt>
    <dgm:pt modelId="{793E74BF-A387-4EDC-8F01-BF55645F1627}" type="pres">
      <dgm:prSet presAssocID="{F96E048F-94E7-4639-BAA4-9B94B3F0493D}" presName="Name25" presStyleLbl="parChTrans1D2" presStyleIdx="0" presStyleCnt="7"/>
      <dgm:spPr/>
    </dgm:pt>
    <dgm:pt modelId="{321980B3-E9B9-4DB6-9A6A-3561EFC738CB}" type="pres">
      <dgm:prSet presAssocID="{F96E048F-94E7-4639-BAA4-9B94B3F0493D}" presName="connTx" presStyleLbl="parChTrans1D2" presStyleIdx="0" presStyleCnt="7"/>
      <dgm:spPr/>
    </dgm:pt>
    <dgm:pt modelId="{E5972428-262C-4CC3-9974-B9C5768A1589}" type="pres">
      <dgm:prSet presAssocID="{4C21424F-BB2B-4055-B50D-171F914173E6}" presName="Name30" presStyleCnt="0"/>
      <dgm:spPr/>
    </dgm:pt>
    <dgm:pt modelId="{FE9960E0-DBC7-4DED-B52C-92C5A19CCAAA}" type="pres">
      <dgm:prSet presAssocID="{4C21424F-BB2B-4055-B50D-171F914173E6}" presName="level2Shape" presStyleLbl="node2" presStyleIdx="0" presStyleCnt="7" custScaleX="389184"/>
      <dgm:spPr/>
    </dgm:pt>
    <dgm:pt modelId="{96F1BF00-5734-4F43-B848-C76D559710AE}" type="pres">
      <dgm:prSet presAssocID="{4C21424F-BB2B-4055-B50D-171F914173E6}" presName="hierChild3" presStyleCnt="0"/>
      <dgm:spPr/>
    </dgm:pt>
    <dgm:pt modelId="{BC705825-CEAA-4EF7-9FF7-B9B26BEE7963}" type="pres">
      <dgm:prSet presAssocID="{8C740CAA-E722-48F2-B2AA-1157E67BF5D6}" presName="Name25" presStyleLbl="parChTrans1D2" presStyleIdx="1" presStyleCnt="7"/>
      <dgm:spPr/>
    </dgm:pt>
    <dgm:pt modelId="{EAAA3A8B-6ECC-4277-A0A0-199F8948E810}" type="pres">
      <dgm:prSet presAssocID="{8C740CAA-E722-48F2-B2AA-1157E67BF5D6}" presName="connTx" presStyleLbl="parChTrans1D2" presStyleIdx="1" presStyleCnt="7"/>
      <dgm:spPr/>
    </dgm:pt>
    <dgm:pt modelId="{68431C0F-E265-41A3-82FF-F8E0D7829576}" type="pres">
      <dgm:prSet presAssocID="{34133BA1-5F7A-4149-BC58-81492574A0F3}" presName="Name30" presStyleCnt="0"/>
      <dgm:spPr/>
    </dgm:pt>
    <dgm:pt modelId="{8B27C589-72A0-4B47-A97F-5C2EC21DC0C3}" type="pres">
      <dgm:prSet presAssocID="{34133BA1-5F7A-4149-BC58-81492574A0F3}" presName="level2Shape" presStyleLbl="node2" presStyleIdx="1" presStyleCnt="7" custScaleX="389184"/>
      <dgm:spPr/>
    </dgm:pt>
    <dgm:pt modelId="{CC23934C-4A21-4304-8258-1DA9D0F3B3D1}" type="pres">
      <dgm:prSet presAssocID="{34133BA1-5F7A-4149-BC58-81492574A0F3}" presName="hierChild3" presStyleCnt="0"/>
      <dgm:spPr/>
    </dgm:pt>
    <dgm:pt modelId="{CA74D7D4-B261-4863-A3B6-FDBB4C2FF00B}" type="pres">
      <dgm:prSet presAssocID="{34F04B02-CB71-4AF0-9A57-DFA6A26EE7C5}" presName="Name25" presStyleLbl="parChTrans1D2" presStyleIdx="2" presStyleCnt="7"/>
      <dgm:spPr/>
    </dgm:pt>
    <dgm:pt modelId="{D611C0FA-2DC8-49C3-87C4-5BF63EDDD370}" type="pres">
      <dgm:prSet presAssocID="{34F04B02-CB71-4AF0-9A57-DFA6A26EE7C5}" presName="connTx" presStyleLbl="parChTrans1D2" presStyleIdx="2" presStyleCnt="7"/>
      <dgm:spPr/>
    </dgm:pt>
    <dgm:pt modelId="{21F01AC5-50EF-4DF6-9329-AA4888603D6B}" type="pres">
      <dgm:prSet presAssocID="{85B1C119-AB30-4071-B1FD-A3D5903EA6CD}" presName="Name30" presStyleCnt="0"/>
      <dgm:spPr/>
    </dgm:pt>
    <dgm:pt modelId="{42DEBC0C-C825-40F7-9A37-7B674C70E17E}" type="pres">
      <dgm:prSet presAssocID="{85B1C119-AB30-4071-B1FD-A3D5903EA6CD}" presName="level2Shape" presStyleLbl="node2" presStyleIdx="2" presStyleCnt="7" custScaleX="389184"/>
      <dgm:spPr/>
    </dgm:pt>
    <dgm:pt modelId="{4D36FC0E-A11D-4085-A6E5-4927DE806B7D}" type="pres">
      <dgm:prSet presAssocID="{85B1C119-AB30-4071-B1FD-A3D5903EA6CD}" presName="hierChild3" presStyleCnt="0"/>
      <dgm:spPr/>
    </dgm:pt>
    <dgm:pt modelId="{8D2B7C0E-EEEB-4133-8D87-E062D9BD1094}" type="pres">
      <dgm:prSet presAssocID="{CE9FAA50-475E-4F9E-BF36-4B86849ED9D0}" presName="Name25" presStyleLbl="parChTrans1D2" presStyleIdx="3" presStyleCnt="7"/>
      <dgm:spPr/>
    </dgm:pt>
    <dgm:pt modelId="{648B36F4-3D91-4E36-91D1-C3753E027F24}" type="pres">
      <dgm:prSet presAssocID="{CE9FAA50-475E-4F9E-BF36-4B86849ED9D0}" presName="connTx" presStyleLbl="parChTrans1D2" presStyleIdx="3" presStyleCnt="7"/>
      <dgm:spPr/>
    </dgm:pt>
    <dgm:pt modelId="{A0EDF45B-D754-421C-98F5-C1F27FD00FE6}" type="pres">
      <dgm:prSet presAssocID="{976BFBB6-5652-4104-823F-6AA0300363C5}" presName="Name30" presStyleCnt="0"/>
      <dgm:spPr/>
    </dgm:pt>
    <dgm:pt modelId="{A65AF55E-1239-46F5-A4EC-12AD48507AC4}" type="pres">
      <dgm:prSet presAssocID="{976BFBB6-5652-4104-823F-6AA0300363C5}" presName="level2Shape" presStyleLbl="node2" presStyleIdx="3" presStyleCnt="7" custScaleX="389184"/>
      <dgm:spPr/>
    </dgm:pt>
    <dgm:pt modelId="{2430B2B6-80F2-45D4-9485-C1F4AD1D031B}" type="pres">
      <dgm:prSet presAssocID="{976BFBB6-5652-4104-823F-6AA0300363C5}" presName="hierChild3" presStyleCnt="0"/>
      <dgm:spPr/>
    </dgm:pt>
    <dgm:pt modelId="{BBB5C082-2128-4C95-9ACB-12D80557507D}" type="pres">
      <dgm:prSet presAssocID="{E9DCCCE6-AC2D-4C17-BC57-75C5566E9B37}" presName="Name25" presStyleLbl="parChTrans1D2" presStyleIdx="4" presStyleCnt="7"/>
      <dgm:spPr/>
    </dgm:pt>
    <dgm:pt modelId="{7AD75E52-539F-458D-9FB3-2F82BCBF3C17}" type="pres">
      <dgm:prSet presAssocID="{E9DCCCE6-AC2D-4C17-BC57-75C5566E9B37}" presName="connTx" presStyleLbl="parChTrans1D2" presStyleIdx="4" presStyleCnt="7"/>
      <dgm:spPr/>
    </dgm:pt>
    <dgm:pt modelId="{28AD2890-1790-42B8-A08F-25AD77BD42E9}" type="pres">
      <dgm:prSet presAssocID="{37AE46E1-EBB1-4EBF-8C0C-CEE6E9A8543F}" presName="Name30" presStyleCnt="0"/>
      <dgm:spPr/>
    </dgm:pt>
    <dgm:pt modelId="{AB7964DE-7505-43D3-AC27-B60622CA51D7}" type="pres">
      <dgm:prSet presAssocID="{37AE46E1-EBB1-4EBF-8C0C-CEE6E9A8543F}" presName="level2Shape" presStyleLbl="node2" presStyleIdx="4" presStyleCnt="7" custScaleX="389184"/>
      <dgm:spPr/>
    </dgm:pt>
    <dgm:pt modelId="{30FA0FBF-B3F7-46B3-A433-11352AAF9FB1}" type="pres">
      <dgm:prSet presAssocID="{37AE46E1-EBB1-4EBF-8C0C-CEE6E9A8543F}" presName="hierChild3" presStyleCnt="0"/>
      <dgm:spPr/>
    </dgm:pt>
    <dgm:pt modelId="{49068C83-B797-4FB3-AAD1-249C69567797}" type="pres">
      <dgm:prSet presAssocID="{FC636076-579B-4827-8956-6DAD516355E9}" presName="Name25" presStyleLbl="parChTrans1D2" presStyleIdx="5" presStyleCnt="7"/>
      <dgm:spPr/>
    </dgm:pt>
    <dgm:pt modelId="{5B569ED3-BAB2-4B3A-BA37-468FA132485D}" type="pres">
      <dgm:prSet presAssocID="{FC636076-579B-4827-8956-6DAD516355E9}" presName="connTx" presStyleLbl="parChTrans1D2" presStyleIdx="5" presStyleCnt="7"/>
      <dgm:spPr/>
    </dgm:pt>
    <dgm:pt modelId="{97FA4577-E60C-451F-9819-95555FABA3BD}" type="pres">
      <dgm:prSet presAssocID="{D96130E6-6D2E-4F06-9AC0-B07965B34D80}" presName="Name30" presStyleCnt="0"/>
      <dgm:spPr/>
    </dgm:pt>
    <dgm:pt modelId="{6C3D1AD7-58F6-4E69-A2E7-4B88D7099015}" type="pres">
      <dgm:prSet presAssocID="{D96130E6-6D2E-4F06-9AC0-B07965B34D80}" presName="level2Shape" presStyleLbl="node2" presStyleIdx="5" presStyleCnt="7" custScaleX="389184"/>
      <dgm:spPr/>
    </dgm:pt>
    <dgm:pt modelId="{2252CAE0-C452-4998-A863-9C461808E5CF}" type="pres">
      <dgm:prSet presAssocID="{D96130E6-6D2E-4F06-9AC0-B07965B34D80}" presName="hierChild3" presStyleCnt="0"/>
      <dgm:spPr/>
    </dgm:pt>
    <dgm:pt modelId="{BBE28515-1C94-40DB-8EFE-7AC07068588F}" type="pres">
      <dgm:prSet presAssocID="{939D49E3-F230-4DD5-8E79-E6FEB9610B8C}" presName="Name25" presStyleLbl="parChTrans1D2" presStyleIdx="6" presStyleCnt="7"/>
      <dgm:spPr/>
    </dgm:pt>
    <dgm:pt modelId="{027DCEEC-E47F-4B9E-898F-072F0E01AF94}" type="pres">
      <dgm:prSet presAssocID="{939D49E3-F230-4DD5-8E79-E6FEB9610B8C}" presName="connTx" presStyleLbl="parChTrans1D2" presStyleIdx="6" presStyleCnt="7"/>
      <dgm:spPr/>
    </dgm:pt>
    <dgm:pt modelId="{6388C5E0-03D6-4215-9AFA-E55E62187538}" type="pres">
      <dgm:prSet presAssocID="{5283DC6A-A2C4-4630-BA19-39D6EA976ECA}" presName="Name30" presStyleCnt="0"/>
      <dgm:spPr/>
    </dgm:pt>
    <dgm:pt modelId="{F275556A-C0DD-43FA-82BA-18DCED706B7B}" type="pres">
      <dgm:prSet presAssocID="{5283DC6A-A2C4-4630-BA19-39D6EA976ECA}" presName="level2Shape" presStyleLbl="node2" presStyleIdx="6" presStyleCnt="7" custScaleX="389184"/>
      <dgm:spPr/>
    </dgm:pt>
    <dgm:pt modelId="{8075F86C-9ABE-4A3C-AFC3-3EEA78D8811E}" type="pres">
      <dgm:prSet presAssocID="{5283DC6A-A2C4-4630-BA19-39D6EA976ECA}" presName="hierChild3" presStyleCnt="0"/>
      <dgm:spPr/>
    </dgm:pt>
    <dgm:pt modelId="{4940C77E-E8CB-486A-88A5-B177143E4931}" type="pres">
      <dgm:prSet presAssocID="{7B88C30C-D110-498E-AD35-6D1569982EEF}" presName="bgShapesFlow" presStyleCnt="0"/>
      <dgm:spPr/>
    </dgm:pt>
  </dgm:ptLst>
  <dgm:cxnLst>
    <dgm:cxn modelId="{98AB5603-AB3C-4F3A-B1F9-86F9DE3965B2}" type="presOf" srcId="{8C740CAA-E722-48F2-B2AA-1157E67BF5D6}" destId="{EAAA3A8B-6ECC-4277-A0A0-199F8948E810}" srcOrd="1" destOrd="0" presId="urn:microsoft.com/office/officeart/2005/8/layout/hierarchy5"/>
    <dgm:cxn modelId="{69B29916-5D77-4C0D-A973-FFA6C6240253}" type="presOf" srcId="{2B1DFD5E-BBF9-4CBA-AD02-5A9A2BC2D1DA}" destId="{7299D8DF-9E0C-46F0-A8DB-58501008FFCD}" srcOrd="0" destOrd="0" presId="urn:microsoft.com/office/officeart/2005/8/layout/hierarchy5"/>
    <dgm:cxn modelId="{19D86D23-0C2E-49D0-9D5E-B3443DE29A27}" type="presOf" srcId="{CE9FAA50-475E-4F9E-BF36-4B86849ED9D0}" destId="{8D2B7C0E-EEEB-4133-8D87-E062D9BD1094}" srcOrd="0" destOrd="0" presId="urn:microsoft.com/office/officeart/2005/8/layout/hierarchy5"/>
    <dgm:cxn modelId="{72CE7C24-4404-4455-AC06-F39E4CEE4FD8}" type="presOf" srcId="{85B1C119-AB30-4071-B1FD-A3D5903EA6CD}" destId="{42DEBC0C-C825-40F7-9A37-7B674C70E17E}" srcOrd="0" destOrd="0" presId="urn:microsoft.com/office/officeart/2005/8/layout/hierarchy5"/>
    <dgm:cxn modelId="{7536782A-5480-4DA1-8CB2-284002B152E3}" type="presOf" srcId="{CE9FAA50-475E-4F9E-BF36-4B86849ED9D0}" destId="{648B36F4-3D91-4E36-91D1-C3753E027F24}" srcOrd="1" destOrd="0" presId="urn:microsoft.com/office/officeart/2005/8/layout/hierarchy5"/>
    <dgm:cxn modelId="{BFF4EC2E-E8F8-415E-A116-099A4450EA95}" type="presOf" srcId="{34133BA1-5F7A-4149-BC58-81492574A0F3}" destId="{8B27C589-72A0-4B47-A97F-5C2EC21DC0C3}" srcOrd="0" destOrd="0" presId="urn:microsoft.com/office/officeart/2005/8/layout/hierarchy5"/>
    <dgm:cxn modelId="{D7DA9F3C-7495-42F7-AE9F-3D8886F4ECA3}" type="presOf" srcId="{FC636076-579B-4827-8956-6DAD516355E9}" destId="{5B569ED3-BAB2-4B3A-BA37-468FA132485D}" srcOrd="1" destOrd="0" presId="urn:microsoft.com/office/officeart/2005/8/layout/hierarchy5"/>
    <dgm:cxn modelId="{C9FF423E-7F86-46A4-8AE7-0559B6579B91}" srcId="{2B1DFD5E-BBF9-4CBA-AD02-5A9A2BC2D1DA}" destId="{85B1C119-AB30-4071-B1FD-A3D5903EA6CD}" srcOrd="2" destOrd="0" parTransId="{34F04B02-CB71-4AF0-9A57-DFA6A26EE7C5}" sibTransId="{835A2BF8-74EB-4E31-ACEF-A9A689138527}"/>
    <dgm:cxn modelId="{1B358D66-03C8-4AE2-AE7C-FF09DE010662}" srcId="{2B1DFD5E-BBF9-4CBA-AD02-5A9A2BC2D1DA}" destId="{34133BA1-5F7A-4149-BC58-81492574A0F3}" srcOrd="1" destOrd="0" parTransId="{8C740CAA-E722-48F2-B2AA-1157E67BF5D6}" sibTransId="{CEDDEFA1-E313-4ACC-9E1E-073CE9480CC8}"/>
    <dgm:cxn modelId="{80FBE368-C668-477B-A5FF-ED6972F8BBAC}" type="presOf" srcId="{D96130E6-6D2E-4F06-9AC0-B07965B34D80}" destId="{6C3D1AD7-58F6-4E69-A2E7-4B88D7099015}" srcOrd="0" destOrd="0" presId="urn:microsoft.com/office/officeart/2005/8/layout/hierarchy5"/>
    <dgm:cxn modelId="{99C92749-3E56-4C1C-B4C6-FEBD5C160731}" srcId="{2B1DFD5E-BBF9-4CBA-AD02-5A9A2BC2D1DA}" destId="{4C21424F-BB2B-4055-B50D-171F914173E6}" srcOrd="0" destOrd="0" parTransId="{F96E048F-94E7-4639-BAA4-9B94B3F0493D}" sibTransId="{AEACE2AD-8EB8-48CC-98B8-15D5890DCF0A}"/>
    <dgm:cxn modelId="{3DC0366D-1D40-4C2D-A79E-0581065BB63E}" type="presOf" srcId="{5283DC6A-A2C4-4630-BA19-39D6EA976ECA}" destId="{F275556A-C0DD-43FA-82BA-18DCED706B7B}" srcOrd="0" destOrd="0" presId="urn:microsoft.com/office/officeart/2005/8/layout/hierarchy5"/>
    <dgm:cxn modelId="{66C37C70-66DE-4EDB-9B7B-3DFCD279122A}" srcId="{7B88C30C-D110-498E-AD35-6D1569982EEF}" destId="{2B1DFD5E-BBF9-4CBA-AD02-5A9A2BC2D1DA}" srcOrd="0" destOrd="0" parTransId="{13BE7B17-1779-4C9F-8AE5-B14DF8AC0465}" sibTransId="{AB4084CC-1752-4B56-B303-237DCEEC3BD4}"/>
    <dgm:cxn modelId="{3FE4FE70-175F-4505-BBFD-75209960F62B}" type="presOf" srcId="{34F04B02-CB71-4AF0-9A57-DFA6A26EE7C5}" destId="{D611C0FA-2DC8-49C3-87C4-5BF63EDDD370}" srcOrd="1" destOrd="0" presId="urn:microsoft.com/office/officeart/2005/8/layout/hierarchy5"/>
    <dgm:cxn modelId="{C2456954-ECE7-4DE0-880C-B8B30E5F33EE}" srcId="{2B1DFD5E-BBF9-4CBA-AD02-5A9A2BC2D1DA}" destId="{5283DC6A-A2C4-4630-BA19-39D6EA976ECA}" srcOrd="6" destOrd="0" parTransId="{939D49E3-F230-4DD5-8E79-E6FEB9610B8C}" sibTransId="{9826D704-87A4-40D4-A07D-651FC3909DAF}"/>
    <dgm:cxn modelId="{9E44DC77-B0D7-4F4D-925A-91F7FD5BE9DD}" srcId="{2B1DFD5E-BBF9-4CBA-AD02-5A9A2BC2D1DA}" destId="{37AE46E1-EBB1-4EBF-8C0C-CEE6E9A8543F}" srcOrd="4" destOrd="0" parTransId="{E9DCCCE6-AC2D-4C17-BC57-75C5566E9B37}" sibTransId="{80E2CECE-F2C6-40C5-B5BF-680E975A50BB}"/>
    <dgm:cxn modelId="{6C69895A-9C8D-477A-9B32-E46C7F60A350}" type="presOf" srcId="{976BFBB6-5652-4104-823F-6AA0300363C5}" destId="{A65AF55E-1239-46F5-A4EC-12AD48507AC4}" srcOrd="0" destOrd="0" presId="urn:microsoft.com/office/officeart/2005/8/layout/hierarchy5"/>
    <dgm:cxn modelId="{854FF87F-E245-450E-86CC-A6C5286BAB26}" type="presOf" srcId="{8C740CAA-E722-48F2-B2AA-1157E67BF5D6}" destId="{BC705825-CEAA-4EF7-9FF7-B9B26BEE7963}" srcOrd="0" destOrd="0" presId="urn:microsoft.com/office/officeart/2005/8/layout/hierarchy5"/>
    <dgm:cxn modelId="{017F4286-0E8A-4AA3-8A72-2437CD83DCC6}" type="presOf" srcId="{FC636076-579B-4827-8956-6DAD516355E9}" destId="{49068C83-B797-4FB3-AAD1-249C69567797}" srcOrd="0" destOrd="0" presId="urn:microsoft.com/office/officeart/2005/8/layout/hierarchy5"/>
    <dgm:cxn modelId="{1762118C-6278-4CB9-82F8-044A49DA40BA}" type="presOf" srcId="{E9DCCCE6-AC2D-4C17-BC57-75C5566E9B37}" destId="{BBB5C082-2128-4C95-9ACB-12D80557507D}" srcOrd="0" destOrd="0" presId="urn:microsoft.com/office/officeart/2005/8/layout/hierarchy5"/>
    <dgm:cxn modelId="{83F3BB8F-3C66-45CF-B0BD-ED5744F7491B}" type="presOf" srcId="{939D49E3-F230-4DD5-8E79-E6FEB9610B8C}" destId="{027DCEEC-E47F-4B9E-898F-072F0E01AF94}" srcOrd="1" destOrd="0" presId="urn:microsoft.com/office/officeart/2005/8/layout/hierarchy5"/>
    <dgm:cxn modelId="{B0662DA6-F092-47DA-807D-B1154FF0CFA4}" type="presOf" srcId="{939D49E3-F230-4DD5-8E79-E6FEB9610B8C}" destId="{BBE28515-1C94-40DB-8EFE-7AC07068588F}" srcOrd="0" destOrd="0" presId="urn:microsoft.com/office/officeart/2005/8/layout/hierarchy5"/>
    <dgm:cxn modelId="{691F5CC1-C806-4B6B-B1CF-C39A76812DEB}" type="presOf" srcId="{34F04B02-CB71-4AF0-9A57-DFA6A26EE7C5}" destId="{CA74D7D4-B261-4863-A3B6-FDBB4C2FF00B}" srcOrd="0" destOrd="0" presId="urn:microsoft.com/office/officeart/2005/8/layout/hierarchy5"/>
    <dgm:cxn modelId="{C75A1BC3-D2FF-499A-BBF3-2650702B0D47}" type="presOf" srcId="{F96E048F-94E7-4639-BAA4-9B94B3F0493D}" destId="{321980B3-E9B9-4DB6-9A6A-3561EFC738CB}" srcOrd="1" destOrd="0" presId="urn:microsoft.com/office/officeart/2005/8/layout/hierarchy5"/>
    <dgm:cxn modelId="{90CC86CE-445B-4EE9-B951-BB040365FBD6}" type="presOf" srcId="{E9DCCCE6-AC2D-4C17-BC57-75C5566E9B37}" destId="{7AD75E52-539F-458D-9FB3-2F82BCBF3C17}" srcOrd="1" destOrd="0" presId="urn:microsoft.com/office/officeart/2005/8/layout/hierarchy5"/>
    <dgm:cxn modelId="{874D5BDB-CCBA-4077-9BA6-1CD0BE6BDA86}" srcId="{2B1DFD5E-BBF9-4CBA-AD02-5A9A2BC2D1DA}" destId="{D96130E6-6D2E-4F06-9AC0-B07965B34D80}" srcOrd="5" destOrd="0" parTransId="{FC636076-579B-4827-8956-6DAD516355E9}" sibTransId="{D507DA1D-3222-4FC6-8B85-FB2E62A2EBAA}"/>
    <dgm:cxn modelId="{EE7C3FE4-1811-4BD9-B281-D2F1D254CBB1}" srcId="{2B1DFD5E-BBF9-4CBA-AD02-5A9A2BC2D1DA}" destId="{976BFBB6-5652-4104-823F-6AA0300363C5}" srcOrd="3" destOrd="0" parTransId="{CE9FAA50-475E-4F9E-BF36-4B86849ED9D0}" sibTransId="{8B5B6B45-7A45-4E6C-8009-FD24A90C7F43}"/>
    <dgm:cxn modelId="{8B78DCE4-0424-480A-BB63-870C0016BC54}" type="presOf" srcId="{37AE46E1-EBB1-4EBF-8C0C-CEE6E9A8543F}" destId="{AB7964DE-7505-43D3-AC27-B60622CA51D7}" srcOrd="0" destOrd="0" presId="urn:microsoft.com/office/officeart/2005/8/layout/hierarchy5"/>
    <dgm:cxn modelId="{797D8FE5-57BA-4480-9D59-58A06B98B2FF}" type="presOf" srcId="{4C21424F-BB2B-4055-B50D-171F914173E6}" destId="{FE9960E0-DBC7-4DED-B52C-92C5A19CCAAA}" srcOrd="0" destOrd="0" presId="urn:microsoft.com/office/officeart/2005/8/layout/hierarchy5"/>
    <dgm:cxn modelId="{ACAE8DEA-8D1F-4D15-B6CF-4CCA936E642E}" type="presOf" srcId="{F96E048F-94E7-4639-BAA4-9B94B3F0493D}" destId="{793E74BF-A387-4EDC-8F01-BF55645F1627}" srcOrd="0" destOrd="0" presId="urn:microsoft.com/office/officeart/2005/8/layout/hierarchy5"/>
    <dgm:cxn modelId="{584CE2F1-3257-49C8-A05B-6B54BB639DE3}" type="presOf" srcId="{7B88C30C-D110-498E-AD35-6D1569982EEF}" destId="{66FD8B2D-BBFB-4BE9-8287-3B6FB8C5D4B1}" srcOrd="0" destOrd="0" presId="urn:microsoft.com/office/officeart/2005/8/layout/hierarchy5"/>
    <dgm:cxn modelId="{A3BB01AB-4832-4D77-8349-ED853DAC7544}" type="presParOf" srcId="{66FD8B2D-BBFB-4BE9-8287-3B6FB8C5D4B1}" destId="{98D40477-4B09-4D96-AF75-C12089DE880C}" srcOrd="0" destOrd="0" presId="urn:microsoft.com/office/officeart/2005/8/layout/hierarchy5"/>
    <dgm:cxn modelId="{CC85DA0E-2999-47F4-BFBD-51E87BF2EF9F}" type="presParOf" srcId="{98D40477-4B09-4D96-AF75-C12089DE880C}" destId="{3F914F19-DCC5-4D9C-84F6-814A6E898B3E}" srcOrd="0" destOrd="0" presId="urn:microsoft.com/office/officeart/2005/8/layout/hierarchy5"/>
    <dgm:cxn modelId="{C57CB477-E3FA-4CE3-B220-B04EAAC4B800}" type="presParOf" srcId="{3F914F19-DCC5-4D9C-84F6-814A6E898B3E}" destId="{5A48EBC9-5F4C-4DD2-AAEF-9A1FDC7AA9E2}" srcOrd="0" destOrd="0" presId="urn:microsoft.com/office/officeart/2005/8/layout/hierarchy5"/>
    <dgm:cxn modelId="{9EB8F7B9-AE7A-406B-93A3-7A5BDF00E30E}" type="presParOf" srcId="{5A48EBC9-5F4C-4DD2-AAEF-9A1FDC7AA9E2}" destId="{7299D8DF-9E0C-46F0-A8DB-58501008FFCD}" srcOrd="0" destOrd="0" presId="urn:microsoft.com/office/officeart/2005/8/layout/hierarchy5"/>
    <dgm:cxn modelId="{68D944B0-0282-4AE8-BEE8-988690789D8C}" type="presParOf" srcId="{5A48EBC9-5F4C-4DD2-AAEF-9A1FDC7AA9E2}" destId="{465BC98C-7035-4971-8237-E84F754A7D65}" srcOrd="1" destOrd="0" presId="urn:microsoft.com/office/officeart/2005/8/layout/hierarchy5"/>
    <dgm:cxn modelId="{703257FD-39B5-433D-A33C-98B1656326E2}" type="presParOf" srcId="{465BC98C-7035-4971-8237-E84F754A7D65}" destId="{793E74BF-A387-4EDC-8F01-BF55645F1627}" srcOrd="0" destOrd="0" presId="urn:microsoft.com/office/officeart/2005/8/layout/hierarchy5"/>
    <dgm:cxn modelId="{C3662E04-80D5-47CD-B639-F588C696230E}" type="presParOf" srcId="{793E74BF-A387-4EDC-8F01-BF55645F1627}" destId="{321980B3-E9B9-4DB6-9A6A-3561EFC738CB}" srcOrd="0" destOrd="0" presId="urn:microsoft.com/office/officeart/2005/8/layout/hierarchy5"/>
    <dgm:cxn modelId="{BFCB0052-56EE-4AC2-AED2-EA0D8F86C540}" type="presParOf" srcId="{465BC98C-7035-4971-8237-E84F754A7D65}" destId="{E5972428-262C-4CC3-9974-B9C5768A1589}" srcOrd="1" destOrd="0" presId="urn:microsoft.com/office/officeart/2005/8/layout/hierarchy5"/>
    <dgm:cxn modelId="{55D83D47-1DB7-445D-A832-1DE9E75001B4}" type="presParOf" srcId="{E5972428-262C-4CC3-9974-B9C5768A1589}" destId="{FE9960E0-DBC7-4DED-B52C-92C5A19CCAAA}" srcOrd="0" destOrd="0" presId="urn:microsoft.com/office/officeart/2005/8/layout/hierarchy5"/>
    <dgm:cxn modelId="{CF462CD1-85C9-4F0F-B9AB-53F88D6015F5}" type="presParOf" srcId="{E5972428-262C-4CC3-9974-B9C5768A1589}" destId="{96F1BF00-5734-4F43-B848-C76D559710AE}" srcOrd="1" destOrd="0" presId="urn:microsoft.com/office/officeart/2005/8/layout/hierarchy5"/>
    <dgm:cxn modelId="{14674BCB-BCD8-4431-8AE6-87FA6FE30EE1}" type="presParOf" srcId="{465BC98C-7035-4971-8237-E84F754A7D65}" destId="{BC705825-CEAA-4EF7-9FF7-B9B26BEE7963}" srcOrd="2" destOrd="0" presId="urn:microsoft.com/office/officeart/2005/8/layout/hierarchy5"/>
    <dgm:cxn modelId="{8CC0DD68-7CBC-4611-AE08-5FAD90982DC8}" type="presParOf" srcId="{BC705825-CEAA-4EF7-9FF7-B9B26BEE7963}" destId="{EAAA3A8B-6ECC-4277-A0A0-199F8948E810}" srcOrd="0" destOrd="0" presId="urn:microsoft.com/office/officeart/2005/8/layout/hierarchy5"/>
    <dgm:cxn modelId="{4EB83179-F7AD-48BD-BBA7-640C10FD5940}" type="presParOf" srcId="{465BC98C-7035-4971-8237-E84F754A7D65}" destId="{68431C0F-E265-41A3-82FF-F8E0D7829576}" srcOrd="3" destOrd="0" presId="urn:microsoft.com/office/officeart/2005/8/layout/hierarchy5"/>
    <dgm:cxn modelId="{9E55025A-2549-48BD-95B8-AC6004E3EDF0}" type="presParOf" srcId="{68431C0F-E265-41A3-82FF-F8E0D7829576}" destId="{8B27C589-72A0-4B47-A97F-5C2EC21DC0C3}" srcOrd="0" destOrd="0" presId="urn:microsoft.com/office/officeart/2005/8/layout/hierarchy5"/>
    <dgm:cxn modelId="{0B1A7AFE-ABBC-41FB-A695-F0AFE3EF8B89}" type="presParOf" srcId="{68431C0F-E265-41A3-82FF-F8E0D7829576}" destId="{CC23934C-4A21-4304-8258-1DA9D0F3B3D1}" srcOrd="1" destOrd="0" presId="urn:microsoft.com/office/officeart/2005/8/layout/hierarchy5"/>
    <dgm:cxn modelId="{251F7EC2-E655-471E-AB45-3426131CDCF9}" type="presParOf" srcId="{465BC98C-7035-4971-8237-E84F754A7D65}" destId="{CA74D7D4-B261-4863-A3B6-FDBB4C2FF00B}" srcOrd="4" destOrd="0" presId="urn:microsoft.com/office/officeart/2005/8/layout/hierarchy5"/>
    <dgm:cxn modelId="{CB16E0F0-DB82-433E-B82E-833328883221}" type="presParOf" srcId="{CA74D7D4-B261-4863-A3B6-FDBB4C2FF00B}" destId="{D611C0FA-2DC8-49C3-87C4-5BF63EDDD370}" srcOrd="0" destOrd="0" presId="urn:microsoft.com/office/officeart/2005/8/layout/hierarchy5"/>
    <dgm:cxn modelId="{EAF5FD19-0A63-47F0-B29D-5F16DAABF596}" type="presParOf" srcId="{465BC98C-7035-4971-8237-E84F754A7D65}" destId="{21F01AC5-50EF-4DF6-9329-AA4888603D6B}" srcOrd="5" destOrd="0" presId="urn:microsoft.com/office/officeart/2005/8/layout/hierarchy5"/>
    <dgm:cxn modelId="{8E08FA57-D477-47F4-B5D0-374A6A4B2ACB}" type="presParOf" srcId="{21F01AC5-50EF-4DF6-9329-AA4888603D6B}" destId="{42DEBC0C-C825-40F7-9A37-7B674C70E17E}" srcOrd="0" destOrd="0" presId="urn:microsoft.com/office/officeart/2005/8/layout/hierarchy5"/>
    <dgm:cxn modelId="{4792F416-78FD-4F44-A679-3F803FD850F2}" type="presParOf" srcId="{21F01AC5-50EF-4DF6-9329-AA4888603D6B}" destId="{4D36FC0E-A11D-4085-A6E5-4927DE806B7D}" srcOrd="1" destOrd="0" presId="urn:microsoft.com/office/officeart/2005/8/layout/hierarchy5"/>
    <dgm:cxn modelId="{601AF723-6433-4CF8-B6D3-28B20F65C8C0}" type="presParOf" srcId="{465BC98C-7035-4971-8237-E84F754A7D65}" destId="{8D2B7C0E-EEEB-4133-8D87-E062D9BD1094}" srcOrd="6" destOrd="0" presId="urn:microsoft.com/office/officeart/2005/8/layout/hierarchy5"/>
    <dgm:cxn modelId="{4A9B31E9-45CD-4D77-A73F-B61627EA0129}" type="presParOf" srcId="{8D2B7C0E-EEEB-4133-8D87-E062D9BD1094}" destId="{648B36F4-3D91-4E36-91D1-C3753E027F24}" srcOrd="0" destOrd="0" presId="urn:microsoft.com/office/officeart/2005/8/layout/hierarchy5"/>
    <dgm:cxn modelId="{3FC1DD46-D50C-41B8-9FD5-ECEB1311FD15}" type="presParOf" srcId="{465BC98C-7035-4971-8237-E84F754A7D65}" destId="{A0EDF45B-D754-421C-98F5-C1F27FD00FE6}" srcOrd="7" destOrd="0" presId="urn:microsoft.com/office/officeart/2005/8/layout/hierarchy5"/>
    <dgm:cxn modelId="{C24E056A-BB49-4029-AF01-69915DBFF58A}" type="presParOf" srcId="{A0EDF45B-D754-421C-98F5-C1F27FD00FE6}" destId="{A65AF55E-1239-46F5-A4EC-12AD48507AC4}" srcOrd="0" destOrd="0" presId="urn:microsoft.com/office/officeart/2005/8/layout/hierarchy5"/>
    <dgm:cxn modelId="{C5C9EF84-7BC1-40FF-9AD8-7406DC09D535}" type="presParOf" srcId="{A0EDF45B-D754-421C-98F5-C1F27FD00FE6}" destId="{2430B2B6-80F2-45D4-9485-C1F4AD1D031B}" srcOrd="1" destOrd="0" presId="urn:microsoft.com/office/officeart/2005/8/layout/hierarchy5"/>
    <dgm:cxn modelId="{84D4A1E3-8784-4C37-A66E-F80FD2122255}" type="presParOf" srcId="{465BC98C-7035-4971-8237-E84F754A7D65}" destId="{BBB5C082-2128-4C95-9ACB-12D80557507D}" srcOrd="8" destOrd="0" presId="urn:microsoft.com/office/officeart/2005/8/layout/hierarchy5"/>
    <dgm:cxn modelId="{55DC16F6-958E-49F2-AE37-ACE567C1B309}" type="presParOf" srcId="{BBB5C082-2128-4C95-9ACB-12D80557507D}" destId="{7AD75E52-539F-458D-9FB3-2F82BCBF3C17}" srcOrd="0" destOrd="0" presId="urn:microsoft.com/office/officeart/2005/8/layout/hierarchy5"/>
    <dgm:cxn modelId="{9BE06302-971C-424E-8CB3-99881F8296D9}" type="presParOf" srcId="{465BC98C-7035-4971-8237-E84F754A7D65}" destId="{28AD2890-1790-42B8-A08F-25AD77BD42E9}" srcOrd="9" destOrd="0" presId="urn:microsoft.com/office/officeart/2005/8/layout/hierarchy5"/>
    <dgm:cxn modelId="{395229BD-D301-44C4-94F0-31785928087B}" type="presParOf" srcId="{28AD2890-1790-42B8-A08F-25AD77BD42E9}" destId="{AB7964DE-7505-43D3-AC27-B60622CA51D7}" srcOrd="0" destOrd="0" presId="urn:microsoft.com/office/officeart/2005/8/layout/hierarchy5"/>
    <dgm:cxn modelId="{1100037B-33C5-44EF-8735-207C3D8D88B6}" type="presParOf" srcId="{28AD2890-1790-42B8-A08F-25AD77BD42E9}" destId="{30FA0FBF-B3F7-46B3-A433-11352AAF9FB1}" srcOrd="1" destOrd="0" presId="urn:microsoft.com/office/officeart/2005/8/layout/hierarchy5"/>
    <dgm:cxn modelId="{44860204-6B09-4207-9019-42C1B81A5863}" type="presParOf" srcId="{465BC98C-7035-4971-8237-E84F754A7D65}" destId="{49068C83-B797-4FB3-AAD1-249C69567797}" srcOrd="10" destOrd="0" presId="urn:microsoft.com/office/officeart/2005/8/layout/hierarchy5"/>
    <dgm:cxn modelId="{E6448AF8-EB14-4A01-8841-AD130BB4E2CE}" type="presParOf" srcId="{49068C83-B797-4FB3-AAD1-249C69567797}" destId="{5B569ED3-BAB2-4B3A-BA37-468FA132485D}" srcOrd="0" destOrd="0" presId="urn:microsoft.com/office/officeart/2005/8/layout/hierarchy5"/>
    <dgm:cxn modelId="{6ADB0074-D62B-4B43-B599-B42ECB146309}" type="presParOf" srcId="{465BC98C-7035-4971-8237-E84F754A7D65}" destId="{97FA4577-E60C-451F-9819-95555FABA3BD}" srcOrd="11" destOrd="0" presId="urn:microsoft.com/office/officeart/2005/8/layout/hierarchy5"/>
    <dgm:cxn modelId="{E7A538E3-8E5E-4A20-9C32-F11434FD13F2}" type="presParOf" srcId="{97FA4577-E60C-451F-9819-95555FABA3BD}" destId="{6C3D1AD7-58F6-4E69-A2E7-4B88D7099015}" srcOrd="0" destOrd="0" presId="urn:microsoft.com/office/officeart/2005/8/layout/hierarchy5"/>
    <dgm:cxn modelId="{A15FFDF9-42FC-4598-B874-87D97639C4FA}" type="presParOf" srcId="{97FA4577-E60C-451F-9819-95555FABA3BD}" destId="{2252CAE0-C452-4998-A863-9C461808E5CF}" srcOrd="1" destOrd="0" presId="urn:microsoft.com/office/officeart/2005/8/layout/hierarchy5"/>
    <dgm:cxn modelId="{C3A55321-CE69-479A-BCA5-C3C834C120DF}" type="presParOf" srcId="{465BC98C-7035-4971-8237-E84F754A7D65}" destId="{BBE28515-1C94-40DB-8EFE-7AC07068588F}" srcOrd="12" destOrd="0" presId="urn:microsoft.com/office/officeart/2005/8/layout/hierarchy5"/>
    <dgm:cxn modelId="{B37FF065-75BD-4EEB-880F-B16E8AFBB11A}" type="presParOf" srcId="{BBE28515-1C94-40DB-8EFE-7AC07068588F}" destId="{027DCEEC-E47F-4B9E-898F-072F0E01AF94}" srcOrd="0" destOrd="0" presId="urn:microsoft.com/office/officeart/2005/8/layout/hierarchy5"/>
    <dgm:cxn modelId="{39D14557-F9CC-4906-A493-DE79D8CD912E}" type="presParOf" srcId="{465BC98C-7035-4971-8237-E84F754A7D65}" destId="{6388C5E0-03D6-4215-9AFA-E55E62187538}" srcOrd="13" destOrd="0" presId="urn:microsoft.com/office/officeart/2005/8/layout/hierarchy5"/>
    <dgm:cxn modelId="{917BA4E4-F228-4735-98BB-FCCEB0055842}" type="presParOf" srcId="{6388C5E0-03D6-4215-9AFA-E55E62187538}" destId="{F275556A-C0DD-43FA-82BA-18DCED706B7B}" srcOrd="0" destOrd="0" presId="urn:microsoft.com/office/officeart/2005/8/layout/hierarchy5"/>
    <dgm:cxn modelId="{F057FF74-298B-4D35-92BC-5821C99D4D6A}" type="presParOf" srcId="{6388C5E0-03D6-4215-9AFA-E55E62187538}" destId="{8075F86C-9ABE-4A3C-AFC3-3EEA78D8811E}" srcOrd="1" destOrd="0" presId="urn:microsoft.com/office/officeart/2005/8/layout/hierarchy5"/>
    <dgm:cxn modelId="{74245CCC-55B4-49AA-A3D7-4CD2496EF65B}" type="presParOf" srcId="{66FD8B2D-BBFB-4BE9-8287-3B6FB8C5D4B1}" destId="{4940C77E-E8CB-486A-88A5-B177143E4931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B88C30C-D110-498E-AD35-6D1569982EEF}" type="doc">
      <dgm:prSet loTypeId="urn:microsoft.com/office/officeart/2009/3/layout/HorizontalOrganizationChart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B1DFD5E-BBF9-4CBA-AD02-5A9A2BC2D1DA}">
      <dgm:prSet phldrT="[Текст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sz="2400" dirty="0"/>
            <a:t>Группа мер </a:t>
          </a:r>
        </a:p>
      </dgm:t>
    </dgm:pt>
    <dgm:pt modelId="{13BE7B17-1779-4C9F-8AE5-B14DF8AC0465}" type="parTrans" cxnId="{66C37C70-66DE-4EDB-9B7B-3DFCD279122A}">
      <dgm:prSet/>
      <dgm:spPr/>
      <dgm:t>
        <a:bodyPr/>
        <a:lstStyle/>
        <a:p>
          <a:endParaRPr lang="ru-RU"/>
        </a:p>
      </dgm:t>
    </dgm:pt>
    <dgm:pt modelId="{AB4084CC-1752-4B56-B303-237DCEEC3BD4}" type="sibTrans" cxnId="{66C37C70-66DE-4EDB-9B7B-3DFCD279122A}">
      <dgm:prSet/>
      <dgm:spPr/>
      <dgm:t>
        <a:bodyPr/>
        <a:lstStyle/>
        <a:p>
          <a:endParaRPr lang="ru-RU"/>
        </a:p>
      </dgm:t>
    </dgm:pt>
    <dgm:pt modelId="{97D72D44-915C-4615-8C56-B395F1E1C1C2}">
      <dgm:prSet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dirty="0"/>
            <a:t>Своевременное прогнозирование и минимизация рисков вовлечения работников  в мошенническую и/или коррупционную деятельность</a:t>
          </a:r>
        </a:p>
      </dgm:t>
    </dgm:pt>
    <dgm:pt modelId="{57344DD2-36C6-40CD-BE2F-FDFC2727A03F}" type="parTrans" cxnId="{508751BF-6EB1-4E1D-8D08-C4A6E0FC467D}">
      <dgm:prSet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8C3E320A-58A4-4028-B8B5-073A8E9624D0}" type="sibTrans" cxnId="{508751BF-6EB1-4E1D-8D08-C4A6E0FC467D}">
      <dgm:prSet/>
      <dgm:spPr/>
      <dgm:t>
        <a:bodyPr/>
        <a:lstStyle/>
        <a:p>
          <a:endParaRPr lang="ru-RU"/>
        </a:p>
      </dgm:t>
    </dgm:pt>
    <dgm:pt modelId="{FCEC4875-A3BB-4498-A5F5-6ED719EEFE1C}">
      <dgm:prSet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dirty="0"/>
            <a:t>Проведение профилактической, информационно-разъяснительной работы по соблюдению требований антикоррупционной Политики</a:t>
          </a:r>
        </a:p>
      </dgm:t>
    </dgm:pt>
    <dgm:pt modelId="{33D8576E-0B3B-4DBE-BB3A-21A7A5F5BD00}" type="parTrans" cxnId="{02AB5523-38A2-42B3-9CFE-84F501C8A23A}">
      <dgm:prSet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96A6FE7E-ACD2-4403-A456-BED88B8832C6}" type="sibTrans" cxnId="{02AB5523-38A2-42B3-9CFE-84F501C8A23A}">
      <dgm:prSet/>
      <dgm:spPr/>
      <dgm:t>
        <a:bodyPr/>
        <a:lstStyle/>
        <a:p>
          <a:endParaRPr lang="ru-RU"/>
        </a:p>
      </dgm:t>
    </dgm:pt>
    <dgm:pt modelId="{9E7B20C9-9C19-4A07-9BE9-13345F6CD8A3}">
      <dgm:prSet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dirty="0"/>
            <a:t>Ликвидация последствий и/или попыток реализаций мошеннических и коррупционных действий.</a:t>
          </a:r>
        </a:p>
      </dgm:t>
    </dgm:pt>
    <dgm:pt modelId="{43DE8237-B1DC-4B23-8112-3580782AF4C4}" type="parTrans" cxnId="{3DF0E76D-5ADC-4784-B926-DBD5089A0934}">
      <dgm:prSet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60CC7E0F-24A5-4C11-B300-31A0C5AEA68D}" type="sibTrans" cxnId="{3DF0E76D-5ADC-4784-B926-DBD5089A0934}">
      <dgm:prSet/>
      <dgm:spPr/>
      <dgm:t>
        <a:bodyPr/>
        <a:lstStyle/>
        <a:p>
          <a:endParaRPr lang="ru-RU"/>
        </a:p>
      </dgm:t>
    </dgm:pt>
    <dgm:pt modelId="{A9E34302-F07E-4A94-9A1D-9105A8A19A50}">
      <dgm:prSet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dirty="0"/>
            <a:t>Предупреждение, выявление и пресечение любых форм и проявлений мошенничества и коррупции</a:t>
          </a:r>
        </a:p>
      </dgm:t>
    </dgm:pt>
    <dgm:pt modelId="{7620CE67-7AEA-4A1D-B8B6-061EF229A60B}" type="parTrans" cxnId="{936FA3CB-6554-4778-9A11-4473F27773A9}">
      <dgm:prSet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23374D5F-5FC6-4A32-8068-EB7BFA0BE7CD}" type="sibTrans" cxnId="{936FA3CB-6554-4778-9A11-4473F27773A9}">
      <dgm:prSet/>
      <dgm:spPr/>
      <dgm:t>
        <a:bodyPr/>
        <a:lstStyle/>
        <a:p>
          <a:endParaRPr lang="ru-RU"/>
        </a:p>
      </dgm:t>
    </dgm:pt>
    <dgm:pt modelId="{7DC81B3D-1356-4E34-BDFC-5C4CA65A6F91}" type="pres">
      <dgm:prSet presAssocID="{7B88C30C-D110-498E-AD35-6D1569982EE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006DF89-A04F-406B-85E9-354D11A7F2E0}" type="pres">
      <dgm:prSet presAssocID="{2B1DFD5E-BBF9-4CBA-AD02-5A9A2BC2D1DA}" presName="hierRoot1" presStyleCnt="0">
        <dgm:presLayoutVars>
          <dgm:hierBranch val="init"/>
        </dgm:presLayoutVars>
      </dgm:prSet>
      <dgm:spPr/>
    </dgm:pt>
    <dgm:pt modelId="{68D38248-9FDB-4C5E-941F-EE20AD3F2F60}" type="pres">
      <dgm:prSet presAssocID="{2B1DFD5E-BBF9-4CBA-AD02-5A9A2BC2D1DA}" presName="rootComposite1" presStyleCnt="0"/>
      <dgm:spPr/>
    </dgm:pt>
    <dgm:pt modelId="{D3610A85-C644-45D0-ABDA-817056A289C2}" type="pres">
      <dgm:prSet presAssocID="{2B1DFD5E-BBF9-4CBA-AD02-5A9A2BC2D1DA}" presName="rootText1" presStyleLbl="node0" presStyleIdx="0" presStyleCnt="1" custLinFactNeighborX="-59082" custLinFactNeighborY="4505">
        <dgm:presLayoutVars>
          <dgm:chPref val="3"/>
        </dgm:presLayoutVars>
      </dgm:prSet>
      <dgm:spPr/>
    </dgm:pt>
    <dgm:pt modelId="{21E45BC6-E672-4B84-BF2C-30E560D0FA4B}" type="pres">
      <dgm:prSet presAssocID="{2B1DFD5E-BBF9-4CBA-AD02-5A9A2BC2D1DA}" presName="rootConnector1" presStyleLbl="node1" presStyleIdx="0" presStyleCnt="0"/>
      <dgm:spPr/>
    </dgm:pt>
    <dgm:pt modelId="{934AF3BA-E42D-438D-A134-E6CCF70B6295}" type="pres">
      <dgm:prSet presAssocID="{2B1DFD5E-BBF9-4CBA-AD02-5A9A2BC2D1DA}" presName="hierChild2" presStyleCnt="0"/>
      <dgm:spPr/>
    </dgm:pt>
    <dgm:pt modelId="{96763F61-0FC4-4547-B5FF-E1F874D52208}" type="pres">
      <dgm:prSet presAssocID="{33D8576E-0B3B-4DBE-BB3A-21A7A5F5BD00}" presName="Name64" presStyleLbl="parChTrans1D2" presStyleIdx="0" presStyleCnt="4"/>
      <dgm:spPr/>
    </dgm:pt>
    <dgm:pt modelId="{F60B29C1-EF2F-48F2-B7D2-EFCBA13BA023}" type="pres">
      <dgm:prSet presAssocID="{FCEC4875-A3BB-4498-A5F5-6ED719EEFE1C}" presName="hierRoot2" presStyleCnt="0">
        <dgm:presLayoutVars>
          <dgm:hierBranch val="init"/>
        </dgm:presLayoutVars>
      </dgm:prSet>
      <dgm:spPr/>
    </dgm:pt>
    <dgm:pt modelId="{35AB7851-5505-403A-A62F-796179890C38}" type="pres">
      <dgm:prSet presAssocID="{FCEC4875-A3BB-4498-A5F5-6ED719EEFE1C}" presName="rootComposite" presStyleCnt="0"/>
      <dgm:spPr/>
    </dgm:pt>
    <dgm:pt modelId="{1D338F42-17C6-459A-8E6C-484726C385F1}" type="pres">
      <dgm:prSet presAssocID="{FCEC4875-A3BB-4498-A5F5-6ED719EEFE1C}" presName="rootText" presStyleLbl="node2" presStyleIdx="0" presStyleCnt="4" custScaleX="165253">
        <dgm:presLayoutVars>
          <dgm:chPref val="3"/>
        </dgm:presLayoutVars>
      </dgm:prSet>
      <dgm:spPr/>
    </dgm:pt>
    <dgm:pt modelId="{3D99F09A-2342-4702-BCA7-2D850466FEC5}" type="pres">
      <dgm:prSet presAssocID="{FCEC4875-A3BB-4498-A5F5-6ED719EEFE1C}" presName="rootConnector" presStyleLbl="node2" presStyleIdx="0" presStyleCnt="4"/>
      <dgm:spPr/>
    </dgm:pt>
    <dgm:pt modelId="{BC8F6FA3-F08D-4AF9-8C7D-A8248AC72201}" type="pres">
      <dgm:prSet presAssocID="{FCEC4875-A3BB-4498-A5F5-6ED719EEFE1C}" presName="hierChild4" presStyleCnt="0"/>
      <dgm:spPr/>
    </dgm:pt>
    <dgm:pt modelId="{AE60828E-923A-4472-BF4D-2607B0EAB185}" type="pres">
      <dgm:prSet presAssocID="{FCEC4875-A3BB-4498-A5F5-6ED719EEFE1C}" presName="hierChild5" presStyleCnt="0"/>
      <dgm:spPr/>
    </dgm:pt>
    <dgm:pt modelId="{005CB79A-39A6-4EDD-9ADD-F913389D7090}" type="pres">
      <dgm:prSet presAssocID="{57344DD2-36C6-40CD-BE2F-FDFC2727A03F}" presName="Name64" presStyleLbl="parChTrans1D2" presStyleIdx="1" presStyleCnt="4"/>
      <dgm:spPr/>
    </dgm:pt>
    <dgm:pt modelId="{08F5989F-2666-4C69-905D-A595CC5FFB05}" type="pres">
      <dgm:prSet presAssocID="{97D72D44-915C-4615-8C56-B395F1E1C1C2}" presName="hierRoot2" presStyleCnt="0">
        <dgm:presLayoutVars>
          <dgm:hierBranch val="init"/>
        </dgm:presLayoutVars>
      </dgm:prSet>
      <dgm:spPr/>
    </dgm:pt>
    <dgm:pt modelId="{A02B572C-D679-45AB-8265-B3FE0F9D8AA7}" type="pres">
      <dgm:prSet presAssocID="{97D72D44-915C-4615-8C56-B395F1E1C1C2}" presName="rootComposite" presStyleCnt="0"/>
      <dgm:spPr/>
    </dgm:pt>
    <dgm:pt modelId="{ADE24A15-3B07-4560-951F-6E0091A2D609}" type="pres">
      <dgm:prSet presAssocID="{97D72D44-915C-4615-8C56-B395F1E1C1C2}" presName="rootText" presStyleLbl="node2" presStyleIdx="1" presStyleCnt="4" custScaleX="165253">
        <dgm:presLayoutVars>
          <dgm:chPref val="3"/>
        </dgm:presLayoutVars>
      </dgm:prSet>
      <dgm:spPr/>
    </dgm:pt>
    <dgm:pt modelId="{98CC55DA-DD02-4670-A8C5-E26136BE9B62}" type="pres">
      <dgm:prSet presAssocID="{97D72D44-915C-4615-8C56-B395F1E1C1C2}" presName="rootConnector" presStyleLbl="node2" presStyleIdx="1" presStyleCnt="4"/>
      <dgm:spPr/>
    </dgm:pt>
    <dgm:pt modelId="{FAA2B566-FD38-46A7-9C92-0F0B4521BA97}" type="pres">
      <dgm:prSet presAssocID="{97D72D44-915C-4615-8C56-B395F1E1C1C2}" presName="hierChild4" presStyleCnt="0"/>
      <dgm:spPr/>
    </dgm:pt>
    <dgm:pt modelId="{AC96CA2E-306E-4A9C-AAAC-4CF5F58B5931}" type="pres">
      <dgm:prSet presAssocID="{97D72D44-915C-4615-8C56-B395F1E1C1C2}" presName="hierChild5" presStyleCnt="0"/>
      <dgm:spPr/>
    </dgm:pt>
    <dgm:pt modelId="{06610576-55E9-4D51-ADA8-47C1942A3BD9}" type="pres">
      <dgm:prSet presAssocID="{7620CE67-7AEA-4A1D-B8B6-061EF229A60B}" presName="Name64" presStyleLbl="parChTrans1D2" presStyleIdx="2" presStyleCnt="4"/>
      <dgm:spPr/>
    </dgm:pt>
    <dgm:pt modelId="{63E4DEDA-96DC-44A4-8DB5-D653372D4D45}" type="pres">
      <dgm:prSet presAssocID="{A9E34302-F07E-4A94-9A1D-9105A8A19A50}" presName="hierRoot2" presStyleCnt="0">
        <dgm:presLayoutVars>
          <dgm:hierBranch val="init"/>
        </dgm:presLayoutVars>
      </dgm:prSet>
      <dgm:spPr/>
    </dgm:pt>
    <dgm:pt modelId="{1CA5460D-6320-40AF-A137-4AAEF8820537}" type="pres">
      <dgm:prSet presAssocID="{A9E34302-F07E-4A94-9A1D-9105A8A19A50}" presName="rootComposite" presStyleCnt="0"/>
      <dgm:spPr/>
    </dgm:pt>
    <dgm:pt modelId="{08FD77D0-7443-4FA3-917A-AF036F5F4F55}" type="pres">
      <dgm:prSet presAssocID="{A9E34302-F07E-4A94-9A1D-9105A8A19A50}" presName="rootText" presStyleLbl="node2" presStyleIdx="2" presStyleCnt="4" custScaleX="165253">
        <dgm:presLayoutVars>
          <dgm:chPref val="3"/>
        </dgm:presLayoutVars>
      </dgm:prSet>
      <dgm:spPr/>
    </dgm:pt>
    <dgm:pt modelId="{5A9A75DE-A0D4-4CE3-B97E-C9F9E76B6B3A}" type="pres">
      <dgm:prSet presAssocID="{A9E34302-F07E-4A94-9A1D-9105A8A19A50}" presName="rootConnector" presStyleLbl="node2" presStyleIdx="2" presStyleCnt="4"/>
      <dgm:spPr/>
    </dgm:pt>
    <dgm:pt modelId="{443C3BEA-3E6A-40AA-8375-BC460F2A5442}" type="pres">
      <dgm:prSet presAssocID="{A9E34302-F07E-4A94-9A1D-9105A8A19A50}" presName="hierChild4" presStyleCnt="0"/>
      <dgm:spPr/>
    </dgm:pt>
    <dgm:pt modelId="{E69F9F53-22F4-4284-90EE-6461983394F2}" type="pres">
      <dgm:prSet presAssocID="{A9E34302-F07E-4A94-9A1D-9105A8A19A50}" presName="hierChild5" presStyleCnt="0"/>
      <dgm:spPr/>
    </dgm:pt>
    <dgm:pt modelId="{3153A37F-CE2E-4412-A9C0-C3F32BFBA5CF}" type="pres">
      <dgm:prSet presAssocID="{43DE8237-B1DC-4B23-8112-3580782AF4C4}" presName="Name64" presStyleLbl="parChTrans1D2" presStyleIdx="3" presStyleCnt="4"/>
      <dgm:spPr/>
    </dgm:pt>
    <dgm:pt modelId="{08328144-DC6B-4314-9642-9221E870A334}" type="pres">
      <dgm:prSet presAssocID="{9E7B20C9-9C19-4A07-9BE9-13345F6CD8A3}" presName="hierRoot2" presStyleCnt="0">
        <dgm:presLayoutVars>
          <dgm:hierBranch val="init"/>
        </dgm:presLayoutVars>
      </dgm:prSet>
      <dgm:spPr/>
    </dgm:pt>
    <dgm:pt modelId="{BF533B32-676C-42A6-9E75-9B7DEC8640E4}" type="pres">
      <dgm:prSet presAssocID="{9E7B20C9-9C19-4A07-9BE9-13345F6CD8A3}" presName="rootComposite" presStyleCnt="0"/>
      <dgm:spPr/>
    </dgm:pt>
    <dgm:pt modelId="{28F977D9-FB9B-469B-A09C-795052C8A163}" type="pres">
      <dgm:prSet presAssocID="{9E7B20C9-9C19-4A07-9BE9-13345F6CD8A3}" presName="rootText" presStyleLbl="node2" presStyleIdx="3" presStyleCnt="4" custScaleX="165253">
        <dgm:presLayoutVars>
          <dgm:chPref val="3"/>
        </dgm:presLayoutVars>
      </dgm:prSet>
      <dgm:spPr/>
    </dgm:pt>
    <dgm:pt modelId="{FAD6E0BE-C219-45A0-9188-AA1A117100AB}" type="pres">
      <dgm:prSet presAssocID="{9E7B20C9-9C19-4A07-9BE9-13345F6CD8A3}" presName="rootConnector" presStyleLbl="node2" presStyleIdx="3" presStyleCnt="4"/>
      <dgm:spPr/>
    </dgm:pt>
    <dgm:pt modelId="{D015BE29-DC39-49D3-B4D5-47D68279EFAB}" type="pres">
      <dgm:prSet presAssocID="{9E7B20C9-9C19-4A07-9BE9-13345F6CD8A3}" presName="hierChild4" presStyleCnt="0"/>
      <dgm:spPr/>
    </dgm:pt>
    <dgm:pt modelId="{9ECD5E2E-A2CD-4576-B27F-7DD6BED18D57}" type="pres">
      <dgm:prSet presAssocID="{9E7B20C9-9C19-4A07-9BE9-13345F6CD8A3}" presName="hierChild5" presStyleCnt="0"/>
      <dgm:spPr/>
    </dgm:pt>
    <dgm:pt modelId="{330ECCEF-D6AA-49A8-926C-D63DFCCF0C5E}" type="pres">
      <dgm:prSet presAssocID="{2B1DFD5E-BBF9-4CBA-AD02-5A9A2BC2D1DA}" presName="hierChild3" presStyleCnt="0"/>
      <dgm:spPr/>
    </dgm:pt>
  </dgm:ptLst>
  <dgm:cxnLst>
    <dgm:cxn modelId="{3DFDD908-8125-4296-B6D0-D01736863206}" type="presOf" srcId="{FCEC4875-A3BB-4498-A5F5-6ED719EEFE1C}" destId="{1D338F42-17C6-459A-8E6C-484726C385F1}" srcOrd="0" destOrd="0" presId="urn:microsoft.com/office/officeart/2009/3/layout/HorizontalOrganizationChart"/>
    <dgm:cxn modelId="{4B21871E-B4E5-4ACC-8941-EF07A524EFFF}" type="presOf" srcId="{FCEC4875-A3BB-4498-A5F5-6ED719EEFE1C}" destId="{3D99F09A-2342-4702-BCA7-2D850466FEC5}" srcOrd="1" destOrd="0" presId="urn:microsoft.com/office/officeart/2009/3/layout/HorizontalOrganizationChart"/>
    <dgm:cxn modelId="{02AB5523-38A2-42B3-9CFE-84F501C8A23A}" srcId="{2B1DFD5E-BBF9-4CBA-AD02-5A9A2BC2D1DA}" destId="{FCEC4875-A3BB-4498-A5F5-6ED719EEFE1C}" srcOrd="0" destOrd="0" parTransId="{33D8576E-0B3B-4DBE-BB3A-21A7A5F5BD00}" sibTransId="{96A6FE7E-ACD2-4403-A456-BED88B8832C6}"/>
    <dgm:cxn modelId="{46DCAB25-6E18-468E-B699-EF9F05FDAD35}" type="presOf" srcId="{57344DD2-36C6-40CD-BE2F-FDFC2727A03F}" destId="{005CB79A-39A6-4EDD-9ADD-F913389D7090}" srcOrd="0" destOrd="0" presId="urn:microsoft.com/office/officeart/2009/3/layout/HorizontalOrganizationChart"/>
    <dgm:cxn modelId="{47AF4E31-DBA8-4A28-9DD2-623DB0CB0021}" type="presOf" srcId="{7B88C30C-D110-498E-AD35-6D1569982EEF}" destId="{7DC81B3D-1356-4E34-BDFC-5C4CA65A6F91}" srcOrd="0" destOrd="0" presId="urn:microsoft.com/office/officeart/2009/3/layout/HorizontalOrganizationChart"/>
    <dgm:cxn modelId="{E051493B-A002-4DCC-8918-ABD979CEC659}" type="presOf" srcId="{2B1DFD5E-BBF9-4CBA-AD02-5A9A2BC2D1DA}" destId="{D3610A85-C644-45D0-ABDA-817056A289C2}" srcOrd="0" destOrd="0" presId="urn:microsoft.com/office/officeart/2009/3/layout/HorizontalOrganizationChart"/>
    <dgm:cxn modelId="{93C9675F-9EFB-4C84-B35A-C3F1227B8680}" type="presOf" srcId="{97D72D44-915C-4615-8C56-B395F1E1C1C2}" destId="{98CC55DA-DD02-4670-A8C5-E26136BE9B62}" srcOrd="1" destOrd="0" presId="urn:microsoft.com/office/officeart/2009/3/layout/HorizontalOrganizationChart"/>
    <dgm:cxn modelId="{3DF0E76D-5ADC-4784-B926-DBD5089A0934}" srcId="{2B1DFD5E-BBF9-4CBA-AD02-5A9A2BC2D1DA}" destId="{9E7B20C9-9C19-4A07-9BE9-13345F6CD8A3}" srcOrd="3" destOrd="0" parTransId="{43DE8237-B1DC-4B23-8112-3580782AF4C4}" sibTransId="{60CC7E0F-24A5-4C11-B300-31A0C5AEA68D}"/>
    <dgm:cxn modelId="{66C37C70-66DE-4EDB-9B7B-3DFCD279122A}" srcId="{7B88C30C-D110-498E-AD35-6D1569982EEF}" destId="{2B1DFD5E-BBF9-4CBA-AD02-5A9A2BC2D1DA}" srcOrd="0" destOrd="0" parTransId="{13BE7B17-1779-4C9F-8AE5-B14DF8AC0465}" sibTransId="{AB4084CC-1752-4B56-B303-237DCEEC3BD4}"/>
    <dgm:cxn modelId="{2027FB71-60BB-4BFF-ADD3-99905FF987F0}" type="presOf" srcId="{A9E34302-F07E-4A94-9A1D-9105A8A19A50}" destId="{5A9A75DE-A0D4-4CE3-B97E-C9F9E76B6B3A}" srcOrd="1" destOrd="0" presId="urn:microsoft.com/office/officeart/2009/3/layout/HorizontalOrganizationChart"/>
    <dgm:cxn modelId="{6B20627B-F7F0-4980-8246-B5DE1F8395A7}" type="presOf" srcId="{7620CE67-7AEA-4A1D-B8B6-061EF229A60B}" destId="{06610576-55E9-4D51-ADA8-47C1942A3BD9}" srcOrd="0" destOrd="0" presId="urn:microsoft.com/office/officeart/2009/3/layout/HorizontalOrganizationChart"/>
    <dgm:cxn modelId="{D9810291-0904-41C7-8A04-8802DF42A194}" type="presOf" srcId="{9E7B20C9-9C19-4A07-9BE9-13345F6CD8A3}" destId="{FAD6E0BE-C219-45A0-9188-AA1A117100AB}" srcOrd="1" destOrd="0" presId="urn:microsoft.com/office/officeart/2009/3/layout/HorizontalOrganizationChart"/>
    <dgm:cxn modelId="{27118792-E1D8-4115-B0AC-D15E52469FAD}" type="presOf" srcId="{A9E34302-F07E-4A94-9A1D-9105A8A19A50}" destId="{08FD77D0-7443-4FA3-917A-AF036F5F4F55}" srcOrd="0" destOrd="0" presId="urn:microsoft.com/office/officeart/2009/3/layout/HorizontalOrganizationChart"/>
    <dgm:cxn modelId="{EF27D3BC-87B8-495A-81DB-3239D1E16CC5}" type="presOf" srcId="{33D8576E-0B3B-4DBE-BB3A-21A7A5F5BD00}" destId="{96763F61-0FC4-4547-B5FF-E1F874D52208}" srcOrd="0" destOrd="0" presId="urn:microsoft.com/office/officeart/2009/3/layout/HorizontalOrganizationChart"/>
    <dgm:cxn modelId="{508751BF-6EB1-4E1D-8D08-C4A6E0FC467D}" srcId="{2B1DFD5E-BBF9-4CBA-AD02-5A9A2BC2D1DA}" destId="{97D72D44-915C-4615-8C56-B395F1E1C1C2}" srcOrd="1" destOrd="0" parTransId="{57344DD2-36C6-40CD-BE2F-FDFC2727A03F}" sibTransId="{8C3E320A-58A4-4028-B8B5-073A8E9624D0}"/>
    <dgm:cxn modelId="{10286BC7-43C4-4091-B325-4BE8D2770E2D}" type="presOf" srcId="{97D72D44-915C-4615-8C56-B395F1E1C1C2}" destId="{ADE24A15-3B07-4560-951F-6E0091A2D609}" srcOrd="0" destOrd="0" presId="urn:microsoft.com/office/officeart/2009/3/layout/HorizontalOrganizationChart"/>
    <dgm:cxn modelId="{936FA3CB-6554-4778-9A11-4473F27773A9}" srcId="{2B1DFD5E-BBF9-4CBA-AD02-5A9A2BC2D1DA}" destId="{A9E34302-F07E-4A94-9A1D-9105A8A19A50}" srcOrd="2" destOrd="0" parTransId="{7620CE67-7AEA-4A1D-B8B6-061EF229A60B}" sibTransId="{23374D5F-5FC6-4A32-8068-EB7BFA0BE7CD}"/>
    <dgm:cxn modelId="{C88880E9-D86F-4D52-9608-99A83F515204}" type="presOf" srcId="{9E7B20C9-9C19-4A07-9BE9-13345F6CD8A3}" destId="{28F977D9-FB9B-469B-A09C-795052C8A163}" srcOrd="0" destOrd="0" presId="urn:microsoft.com/office/officeart/2009/3/layout/HorizontalOrganizationChart"/>
    <dgm:cxn modelId="{EBF0F9F3-1892-4263-9AB8-7BDA6BAE52E0}" type="presOf" srcId="{43DE8237-B1DC-4B23-8112-3580782AF4C4}" destId="{3153A37F-CE2E-4412-A9C0-C3F32BFBA5CF}" srcOrd="0" destOrd="0" presId="urn:microsoft.com/office/officeart/2009/3/layout/HorizontalOrganizationChart"/>
    <dgm:cxn modelId="{259BE1F7-820E-4DE1-AC1F-8E0F9943D108}" type="presOf" srcId="{2B1DFD5E-BBF9-4CBA-AD02-5A9A2BC2D1DA}" destId="{21E45BC6-E672-4B84-BF2C-30E560D0FA4B}" srcOrd="1" destOrd="0" presId="urn:microsoft.com/office/officeart/2009/3/layout/HorizontalOrganizationChart"/>
    <dgm:cxn modelId="{A0778F90-BAC5-4271-89BB-DE7F25495E9D}" type="presParOf" srcId="{7DC81B3D-1356-4E34-BDFC-5C4CA65A6F91}" destId="{D006DF89-A04F-406B-85E9-354D11A7F2E0}" srcOrd="0" destOrd="0" presId="urn:microsoft.com/office/officeart/2009/3/layout/HorizontalOrganizationChart"/>
    <dgm:cxn modelId="{FCA7B147-CB12-4FAE-BEB0-25505B5334C3}" type="presParOf" srcId="{D006DF89-A04F-406B-85E9-354D11A7F2E0}" destId="{68D38248-9FDB-4C5E-941F-EE20AD3F2F60}" srcOrd="0" destOrd="0" presId="urn:microsoft.com/office/officeart/2009/3/layout/HorizontalOrganizationChart"/>
    <dgm:cxn modelId="{41E9E1D9-5F7B-480B-BDB2-50C0101FAAB5}" type="presParOf" srcId="{68D38248-9FDB-4C5E-941F-EE20AD3F2F60}" destId="{D3610A85-C644-45D0-ABDA-817056A289C2}" srcOrd="0" destOrd="0" presId="urn:microsoft.com/office/officeart/2009/3/layout/HorizontalOrganizationChart"/>
    <dgm:cxn modelId="{F1524138-9C5E-4947-93BF-5CF348215A28}" type="presParOf" srcId="{68D38248-9FDB-4C5E-941F-EE20AD3F2F60}" destId="{21E45BC6-E672-4B84-BF2C-30E560D0FA4B}" srcOrd="1" destOrd="0" presId="urn:microsoft.com/office/officeart/2009/3/layout/HorizontalOrganizationChart"/>
    <dgm:cxn modelId="{9E4FCA86-6C77-4568-8C1A-8D89C0CACCE7}" type="presParOf" srcId="{D006DF89-A04F-406B-85E9-354D11A7F2E0}" destId="{934AF3BA-E42D-438D-A134-E6CCF70B6295}" srcOrd="1" destOrd="0" presId="urn:microsoft.com/office/officeart/2009/3/layout/HorizontalOrganizationChart"/>
    <dgm:cxn modelId="{CE640273-DB7C-4AC5-8953-DCB6090C9CA3}" type="presParOf" srcId="{934AF3BA-E42D-438D-A134-E6CCF70B6295}" destId="{96763F61-0FC4-4547-B5FF-E1F874D52208}" srcOrd="0" destOrd="0" presId="urn:microsoft.com/office/officeart/2009/3/layout/HorizontalOrganizationChart"/>
    <dgm:cxn modelId="{BCE85C3A-191F-4718-8525-48E62CCEF03F}" type="presParOf" srcId="{934AF3BA-E42D-438D-A134-E6CCF70B6295}" destId="{F60B29C1-EF2F-48F2-B7D2-EFCBA13BA023}" srcOrd="1" destOrd="0" presId="urn:microsoft.com/office/officeart/2009/3/layout/HorizontalOrganizationChart"/>
    <dgm:cxn modelId="{1B86F9A4-3963-48E3-8072-9580D5D41F3B}" type="presParOf" srcId="{F60B29C1-EF2F-48F2-B7D2-EFCBA13BA023}" destId="{35AB7851-5505-403A-A62F-796179890C38}" srcOrd="0" destOrd="0" presId="urn:microsoft.com/office/officeart/2009/3/layout/HorizontalOrganizationChart"/>
    <dgm:cxn modelId="{79EE6811-00A8-4BDA-8112-4179C9AAC3C6}" type="presParOf" srcId="{35AB7851-5505-403A-A62F-796179890C38}" destId="{1D338F42-17C6-459A-8E6C-484726C385F1}" srcOrd="0" destOrd="0" presId="urn:microsoft.com/office/officeart/2009/3/layout/HorizontalOrganizationChart"/>
    <dgm:cxn modelId="{0E9C2F37-C74D-4161-A7AF-6BC4CF25CF7B}" type="presParOf" srcId="{35AB7851-5505-403A-A62F-796179890C38}" destId="{3D99F09A-2342-4702-BCA7-2D850466FEC5}" srcOrd="1" destOrd="0" presId="urn:microsoft.com/office/officeart/2009/3/layout/HorizontalOrganizationChart"/>
    <dgm:cxn modelId="{4571B439-A8C1-491A-9729-0B50B6C76E65}" type="presParOf" srcId="{F60B29C1-EF2F-48F2-B7D2-EFCBA13BA023}" destId="{BC8F6FA3-F08D-4AF9-8C7D-A8248AC72201}" srcOrd="1" destOrd="0" presId="urn:microsoft.com/office/officeart/2009/3/layout/HorizontalOrganizationChart"/>
    <dgm:cxn modelId="{D10A2F67-4C60-40CA-AAD6-AE0DB6140D2B}" type="presParOf" srcId="{F60B29C1-EF2F-48F2-B7D2-EFCBA13BA023}" destId="{AE60828E-923A-4472-BF4D-2607B0EAB185}" srcOrd="2" destOrd="0" presId="urn:microsoft.com/office/officeart/2009/3/layout/HorizontalOrganizationChart"/>
    <dgm:cxn modelId="{6584EDE5-9C1E-4CBA-B81B-AFA38834625A}" type="presParOf" srcId="{934AF3BA-E42D-438D-A134-E6CCF70B6295}" destId="{005CB79A-39A6-4EDD-9ADD-F913389D7090}" srcOrd="2" destOrd="0" presId="urn:microsoft.com/office/officeart/2009/3/layout/HorizontalOrganizationChart"/>
    <dgm:cxn modelId="{E8EC4DFE-96D3-4CFA-849D-6D41A5E3FDEA}" type="presParOf" srcId="{934AF3BA-E42D-438D-A134-E6CCF70B6295}" destId="{08F5989F-2666-4C69-905D-A595CC5FFB05}" srcOrd="3" destOrd="0" presId="urn:microsoft.com/office/officeart/2009/3/layout/HorizontalOrganizationChart"/>
    <dgm:cxn modelId="{D194366B-9FE5-470E-96A5-F881DBFE1AFE}" type="presParOf" srcId="{08F5989F-2666-4C69-905D-A595CC5FFB05}" destId="{A02B572C-D679-45AB-8265-B3FE0F9D8AA7}" srcOrd="0" destOrd="0" presId="urn:microsoft.com/office/officeart/2009/3/layout/HorizontalOrganizationChart"/>
    <dgm:cxn modelId="{A53A1AAE-0997-428E-ADFB-FEB388A11122}" type="presParOf" srcId="{A02B572C-D679-45AB-8265-B3FE0F9D8AA7}" destId="{ADE24A15-3B07-4560-951F-6E0091A2D609}" srcOrd="0" destOrd="0" presId="urn:microsoft.com/office/officeart/2009/3/layout/HorizontalOrganizationChart"/>
    <dgm:cxn modelId="{4456B7C5-7D4F-4A42-B88D-0AAA6362C564}" type="presParOf" srcId="{A02B572C-D679-45AB-8265-B3FE0F9D8AA7}" destId="{98CC55DA-DD02-4670-A8C5-E26136BE9B62}" srcOrd="1" destOrd="0" presId="urn:microsoft.com/office/officeart/2009/3/layout/HorizontalOrganizationChart"/>
    <dgm:cxn modelId="{D5580EEA-6179-45E1-B0D5-732567D46943}" type="presParOf" srcId="{08F5989F-2666-4C69-905D-A595CC5FFB05}" destId="{FAA2B566-FD38-46A7-9C92-0F0B4521BA97}" srcOrd="1" destOrd="0" presId="urn:microsoft.com/office/officeart/2009/3/layout/HorizontalOrganizationChart"/>
    <dgm:cxn modelId="{801F57B0-10A4-45BE-AE98-327FF9B24504}" type="presParOf" srcId="{08F5989F-2666-4C69-905D-A595CC5FFB05}" destId="{AC96CA2E-306E-4A9C-AAAC-4CF5F58B5931}" srcOrd="2" destOrd="0" presId="urn:microsoft.com/office/officeart/2009/3/layout/HorizontalOrganizationChart"/>
    <dgm:cxn modelId="{3EB63A8A-7241-47C6-8733-22DE12848CD5}" type="presParOf" srcId="{934AF3BA-E42D-438D-A134-E6CCF70B6295}" destId="{06610576-55E9-4D51-ADA8-47C1942A3BD9}" srcOrd="4" destOrd="0" presId="urn:microsoft.com/office/officeart/2009/3/layout/HorizontalOrganizationChart"/>
    <dgm:cxn modelId="{278C59B6-8DF0-44A1-A311-C82EECB1239D}" type="presParOf" srcId="{934AF3BA-E42D-438D-A134-E6CCF70B6295}" destId="{63E4DEDA-96DC-44A4-8DB5-D653372D4D45}" srcOrd="5" destOrd="0" presId="urn:microsoft.com/office/officeart/2009/3/layout/HorizontalOrganizationChart"/>
    <dgm:cxn modelId="{68F22677-7689-420A-BE83-BC54E8FEA6CE}" type="presParOf" srcId="{63E4DEDA-96DC-44A4-8DB5-D653372D4D45}" destId="{1CA5460D-6320-40AF-A137-4AAEF8820537}" srcOrd="0" destOrd="0" presId="urn:microsoft.com/office/officeart/2009/3/layout/HorizontalOrganizationChart"/>
    <dgm:cxn modelId="{C03B8A37-AA98-480C-9144-8DD5407218C1}" type="presParOf" srcId="{1CA5460D-6320-40AF-A137-4AAEF8820537}" destId="{08FD77D0-7443-4FA3-917A-AF036F5F4F55}" srcOrd="0" destOrd="0" presId="urn:microsoft.com/office/officeart/2009/3/layout/HorizontalOrganizationChart"/>
    <dgm:cxn modelId="{BAE2E5FD-37E0-43BE-86DE-F2E53B38A4E6}" type="presParOf" srcId="{1CA5460D-6320-40AF-A137-4AAEF8820537}" destId="{5A9A75DE-A0D4-4CE3-B97E-C9F9E76B6B3A}" srcOrd="1" destOrd="0" presId="urn:microsoft.com/office/officeart/2009/3/layout/HorizontalOrganizationChart"/>
    <dgm:cxn modelId="{7C0A51A4-977B-4F38-8EB1-F4C987F3B714}" type="presParOf" srcId="{63E4DEDA-96DC-44A4-8DB5-D653372D4D45}" destId="{443C3BEA-3E6A-40AA-8375-BC460F2A5442}" srcOrd="1" destOrd="0" presId="urn:microsoft.com/office/officeart/2009/3/layout/HorizontalOrganizationChart"/>
    <dgm:cxn modelId="{C28935FD-1F81-42CC-BCF3-ECE0C2465576}" type="presParOf" srcId="{63E4DEDA-96DC-44A4-8DB5-D653372D4D45}" destId="{E69F9F53-22F4-4284-90EE-6461983394F2}" srcOrd="2" destOrd="0" presId="urn:microsoft.com/office/officeart/2009/3/layout/HorizontalOrganizationChart"/>
    <dgm:cxn modelId="{0149B94C-0B13-488A-BFC8-13735109FA09}" type="presParOf" srcId="{934AF3BA-E42D-438D-A134-E6CCF70B6295}" destId="{3153A37F-CE2E-4412-A9C0-C3F32BFBA5CF}" srcOrd="6" destOrd="0" presId="urn:microsoft.com/office/officeart/2009/3/layout/HorizontalOrganizationChart"/>
    <dgm:cxn modelId="{D58A1A29-95B8-40F8-AD82-C9BCBA5DC212}" type="presParOf" srcId="{934AF3BA-E42D-438D-A134-E6CCF70B6295}" destId="{08328144-DC6B-4314-9642-9221E870A334}" srcOrd="7" destOrd="0" presId="urn:microsoft.com/office/officeart/2009/3/layout/HorizontalOrganizationChart"/>
    <dgm:cxn modelId="{25F85EAC-225F-439F-AD75-B04267ADE160}" type="presParOf" srcId="{08328144-DC6B-4314-9642-9221E870A334}" destId="{BF533B32-676C-42A6-9E75-9B7DEC8640E4}" srcOrd="0" destOrd="0" presId="urn:microsoft.com/office/officeart/2009/3/layout/HorizontalOrganizationChart"/>
    <dgm:cxn modelId="{F305286B-FFC2-46BC-B058-32BB7EE5FB21}" type="presParOf" srcId="{BF533B32-676C-42A6-9E75-9B7DEC8640E4}" destId="{28F977D9-FB9B-469B-A09C-795052C8A163}" srcOrd="0" destOrd="0" presId="urn:microsoft.com/office/officeart/2009/3/layout/HorizontalOrganizationChart"/>
    <dgm:cxn modelId="{886686FE-A238-4379-9BB7-61BBF127AA98}" type="presParOf" srcId="{BF533B32-676C-42A6-9E75-9B7DEC8640E4}" destId="{FAD6E0BE-C219-45A0-9188-AA1A117100AB}" srcOrd="1" destOrd="0" presId="urn:microsoft.com/office/officeart/2009/3/layout/HorizontalOrganizationChart"/>
    <dgm:cxn modelId="{9F4EF365-01E4-485C-B61A-0113D0F4CA63}" type="presParOf" srcId="{08328144-DC6B-4314-9642-9221E870A334}" destId="{D015BE29-DC39-49D3-B4D5-47D68279EFAB}" srcOrd="1" destOrd="0" presId="urn:microsoft.com/office/officeart/2009/3/layout/HorizontalOrganizationChart"/>
    <dgm:cxn modelId="{54160236-26A3-494E-82BD-5035EF547C85}" type="presParOf" srcId="{08328144-DC6B-4314-9642-9221E870A334}" destId="{9ECD5E2E-A2CD-4576-B27F-7DD6BED18D57}" srcOrd="2" destOrd="0" presId="urn:microsoft.com/office/officeart/2009/3/layout/HorizontalOrganizationChart"/>
    <dgm:cxn modelId="{9759B87A-798D-4D18-BB21-CEB1E8452733}" type="presParOf" srcId="{D006DF89-A04F-406B-85E9-354D11A7F2E0}" destId="{330ECCEF-D6AA-49A8-926C-D63DFCCF0C5E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B88C30C-D110-498E-AD35-6D1569982EEF}" type="doc">
      <dgm:prSet loTypeId="urn:microsoft.com/office/officeart/2009/3/layout/HorizontalOrganizationChart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B1DFD5E-BBF9-4CBA-AD02-5A9A2BC2D1DA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sz="2000" dirty="0"/>
            <a:t>Результат от функционирования системы</a:t>
          </a:r>
        </a:p>
      </dgm:t>
    </dgm:pt>
    <dgm:pt modelId="{AB4084CC-1752-4B56-B303-237DCEEC3BD4}" type="sibTrans" cxnId="{66C37C70-66DE-4EDB-9B7B-3DFCD279122A}">
      <dgm:prSet/>
      <dgm:spPr/>
      <dgm:t>
        <a:bodyPr/>
        <a:lstStyle/>
        <a:p>
          <a:endParaRPr lang="ru-RU"/>
        </a:p>
      </dgm:t>
    </dgm:pt>
    <dgm:pt modelId="{13BE7B17-1779-4C9F-8AE5-B14DF8AC0465}" type="parTrans" cxnId="{66C37C70-66DE-4EDB-9B7B-3DFCD279122A}">
      <dgm:prSet/>
      <dgm:spPr/>
      <dgm:t>
        <a:bodyPr/>
        <a:lstStyle/>
        <a:p>
          <a:endParaRPr lang="ru-RU"/>
        </a:p>
      </dgm:t>
    </dgm:pt>
    <dgm:pt modelId="{35B6384E-F63E-4FA0-918C-D79CCDB05C45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dirty="0"/>
            <a:t>Предотвращённый экономический ущерб от мошенничества и коррупции</a:t>
          </a:r>
        </a:p>
      </dgm:t>
    </dgm:pt>
    <dgm:pt modelId="{20594D6D-EAC9-4619-8C76-7E002A027E40}" type="parTrans" cxnId="{26398ECD-4671-4134-AEC9-2C337457D24E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40176D91-4CEC-44F3-9102-75FE81A2C795}" type="sibTrans" cxnId="{26398ECD-4671-4134-AEC9-2C337457D24E}">
      <dgm:prSet/>
      <dgm:spPr/>
      <dgm:t>
        <a:bodyPr/>
        <a:lstStyle/>
        <a:p>
          <a:endParaRPr lang="ru-RU"/>
        </a:p>
      </dgm:t>
    </dgm:pt>
    <dgm:pt modelId="{BA11E283-C4F2-43F0-8821-32F35C74AE03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dirty="0"/>
            <a:t>Сохранение деловой репутации Общества/Группы как предпосылки для успешного развития бизнеса</a:t>
          </a:r>
        </a:p>
      </dgm:t>
    </dgm:pt>
    <dgm:pt modelId="{75688E3D-A1B6-4BD4-85A2-6EE6B645C55E}" type="parTrans" cxnId="{296E65BC-83FF-4CDF-A5ED-327585735C1D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1ADB93CF-155F-4FF4-9FE9-0BB4E41BF2A4}" type="sibTrans" cxnId="{296E65BC-83FF-4CDF-A5ED-327585735C1D}">
      <dgm:prSet/>
      <dgm:spPr/>
      <dgm:t>
        <a:bodyPr/>
        <a:lstStyle/>
        <a:p>
          <a:endParaRPr lang="ru-RU"/>
        </a:p>
      </dgm:t>
    </dgm:pt>
    <dgm:pt modelId="{8AEE2BB4-2DDF-455F-8F7C-07A404AD65CE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dirty="0"/>
            <a:t>Устранение или в максимальной степени снижение риска применения к Обществу мер ответственности за нарушение антикоррупционного российского, зарубежного и международного законодательства</a:t>
          </a:r>
        </a:p>
      </dgm:t>
    </dgm:pt>
    <dgm:pt modelId="{9709B422-48B5-4FDF-B8BD-38424AA451EA}" type="parTrans" cxnId="{CE8A31BD-9EE1-4461-BC7B-8722B19CC13D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A2D48496-1D45-4A2C-9217-8A39FE0F437A}" type="sibTrans" cxnId="{CE8A31BD-9EE1-4461-BC7B-8722B19CC13D}">
      <dgm:prSet/>
      <dgm:spPr/>
      <dgm:t>
        <a:bodyPr/>
        <a:lstStyle/>
        <a:p>
          <a:endParaRPr lang="ru-RU"/>
        </a:p>
      </dgm:t>
    </dgm:pt>
    <dgm:pt modelId="{149CCC89-3B7F-44B5-BC3B-4E4B3D82FA16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dirty="0"/>
            <a:t>Позитивный общественный климат в рабочих коллективах Группы</a:t>
          </a:r>
        </a:p>
      </dgm:t>
    </dgm:pt>
    <dgm:pt modelId="{F92FE644-CCAA-4F94-9BC7-6ABCC7D6CC46}" type="parTrans" cxnId="{6A3457A8-48B7-4A3F-A375-3E89C2D51B24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E2EBCD55-9A34-4EBF-90D3-D9489EE5306E}" type="sibTrans" cxnId="{6A3457A8-48B7-4A3F-A375-3E89C2D51B24}">
      <dgm:prSet/>
      <dgm:spPr/>
      <dgm:t>
        <a:bodyPr/>
        <a:lstStyle/>
        <a:p>
          <a:endParaRPr lang="ru-RU"/>
        </a:p>
      </dgm:t>
    </dgm:pt>
    <dgm:pt modelId="{7DC81B3D-1356-4E34-BDFC-5C4CA65A6F91}" type="pres">
      <dgm:prSet presAssocID="{7B88C30C-D110-498E-AD35-6D1569982EE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006DF89-A04F-406B-85E9-354D11A7F2E0}" type="pres">
      <dgm:prSet presAssocID="{2B1DFD5E-BBF9-4CBA-AD02-5A9A2BC2D1DA}" presName="hierRoot1" presStyleCnt="0">
        <dgm:presLayoutVars>
          <dgm:hierBranch val="init"/>
        </dgm:presLayoutVars>
      </dgm:prSet>
      <dgm:spPr/>
    </dgm:pt>
    <dgm:pt modelId="{68D38248-9FDB-4C5E-941F-EE20AD3F2F60}" type="pres">
      <dgm:prSet presAssocID="{2B1DFD5E-BBF9-4CBA-AD02-5A9A2BC2D1DA}" presName="rootComposite1" presStyleCnt="0"/>
      <dgm:spPr/>
    </dgm:pt>
    <dgm:pt modelId="{D3610A85-C644-45D0-ABDA-817056A289C2}" type="pres">
      <dgm:prSet presAssocID="{2B1DFD5E-BBF9-4CBA-AD02-5A9A2BC2D1DA}" presName="rootText1" presStyleLbl="node0" presStyleIdx="0" presStyleCnt="1" custScaleY="151200" custLinFactNeighborX="-59082" custLinFactNeighborY="4505">
        <dgm:presLayoutVars>
          <dgm:chPref val="3"/>
        </dgm:presLayoutVars>
      </dgm:prSet>
      <dgm:spPr/>
    </dgm:pt>
    <dgm:pt modelId="{21E45BC6-E672-4B84-BF2C-30E560D0FA4B}" type="pres">
      <dgm:prSet presAssocID="{2B1DFD5E-BBF9-4CBA-AD02-5A9A2BC2D1DA}" presName="rootConnector1" presStyleLbl="node1" presStyleIdx="0" presStyleCnt="0"/>
      <dgm:spPr/>
    </dgm:pt>
    <dgm:pt modelId="{934AF3BA-E42D-438D-A134-E6CCF70B6295}" type="pres">
      <dgm:prSet presAssocID="{2B1DFD5E-BBF9-4CBA-AD02-5A9A2BC2D1DA}" presName="hierChild2" presStyleCnt="0"/>
      <dgm:spPr/>
    </dgm:pt>
    <dgm:pt modelId="{CDC9182E-8AFF-446C-97A0-405C4AA8BF46}" type="pres">
      <dgm:prSet presAssocID="{20594D6D-EAC9-4619-8C76-7E002A027E40}" presName="Name64" presStyleLbl="parChTrans1D2" presStyleIdx="0" presStyleCnt="4"/>
      <dgm:spPr/>
    </dgm:pt>
    <dgm:pt modelId="{7BF7BF87-F4CE-4E45-95B3-735CBBF006F0}" type="pres">
      <dgm:prSet presAssocID="{35B6384E-F63E-4FA0-918C-D79CCDB05C45}" presName="hierRoot2" presStyleCnt="0">
        <dgm:presLayoutVars>
          <dgm:hierBranch val="init"/>
        </dgm:presLayoutVars>
      </dgm:prSet>
      <dgm:spPr/>
    </dgm:pt>
    <dgm:pt modelId="{14A84E02-3E13-446E-B837-AA92E9045B69}" type="pres">
      <dgm:prSet presAssocID="{35B6384E-F63E-4FA0-918C-D79CCDB05C45}" presName="rootComposite" presStyleCnt="0"/>
      <dgm:spPr/>
    </dgm:pt>
    <dgm:pt modelId="{DC33FCD3-4F8C-4F1A-BFCA-921820C73647}" type="pres">
      <dgm:prSet presAssocID="{35B6384E-F63E-4FA0-918C-D79CCDB05C45}" presName="rootText" presStyleLbl="node2" presStyleIdx="0" presStyleCnt="4" custScaleX="239453">
        <dgm:presLayoutVars>
          <dgm:chPref val="3"/>
        </dgm:presLayoutVars>
      </dgm:prSet>
      <dgm:spPr/>
    </dgm:pt>
    <dgm:pt modelId="{731E0F83-2ABF-4BDB-87C6-E2E15F1AC71A}" type="pres">
      <dgm:prSet presAssocID="{35B6384E-F63E-4FA0-918C-D79CCDB05C45}" presName="rootConnector" presStyleLbl="node2" presStyleIdx="0" presStyleCnt="4"/>
      <dgm:spPr/>
    </dgm:pt>
    <dgm:pt modelId="{5754253C-EEF4-4AA9-BA43-ACBD9DA0FDE9}" type="pres">
      <dgm:prSet presAssocID="{35B6384E-F63E-4FA0-918C-D79CCDB05C45}" presName="hierChild4" presStyleCnt="0"/>
      <dgm:spPr/>
    </dgm:pt>
    <dgm:pt modelId="{FDB96DE2-1A6D-4F04-8551-AC5AFAEF543E}" type="pres">
      <dgm:prSet presAssocID="{35B6384E-F63E-4FA0-918C-D79CCDB05C45}" presName="hierChild5" presStyleCnt="0"/>
      <dgm:spPr/>
    </dgm:pt>
    <dgm:pt modelId="{816042D5-FF0F-4A9B-9BE1-D83721C5C439}" type="pres">
      <dgm:prSet presAssocID="{75688E3D-A1B6-4BD4-85A2-6EE6B645C55E}" presName="Name64" presStyleLbl="parChTrans1D2" presStyleIdx="1" presStyleCnt="4"/>
      <dgm:spPr/>
    </dgm:pt>
    <dgm:pt modelId="{80361DF3-0774-4B8A-B1D7-EDC1D240FD74}" type="pres">
      <dgm:prSet presAssocID="{BA11E283-C4F2-43F0-8821-32F35C74AE03}" presName="hierRoot2" presStyleCnt="0">
        <dgm:presLayoutVars>
          <dgm:hierBranch val="init"/>
        </dgm:presLayoutVars>
      </dgm:prSet>
      <dgm:spPr/>
    </dgm:pt>
    <dgm:pt modelId="{E5509E87-811B-4970-9AB7-D68D095AB262}" type="pres">
      <dgm:prSet presAssocID="{BA11E283-C4F2-43F0-8821-32F35C74AE03}" presName="rootComposite" presStyleCnt="0"/>
      <dgm:spPr/>
    </dgm:pt>
    <dgm:pt modelId="{5F5021D5-81B3-4FAA-842C-D00D53677248}" type="pres">
      <dgm:prSet presAssocID="{BA11E283-C4F2-43F0-8821-32F35C74AE03}" presName="rootText" presStyleLbl="node2" presStyleIdx="1" presStyleCnt="4" custScaleX="239453">
        <dgm:presLayoutVars>
          <dgm:chPref val="3"/>
        </dgm:presLayoutVars>
      </dgm:prSet>
      <dgm:spPr/>
    </dgm:pt>
    <dgm:pt modelId="{548C3F14-E67E-47E6-B9B9-149BD60332E4}" type="pres">
      <dgm:prSet presAssocID="{BA11E283-C4F2-43F0-8821-32F35C74AE03}" presName="rootConnector" presStyleLbl="node2" presStyleIdx="1" presStyleCnt="4"/>
      <dgm:spPr/>
    </dgm:pt>
    <dgm:pt modelId="{434A6F5A-0895-4C85-9C7D-F58DD27CAF79}" type="pres">
      <dgm:prSet presAssocID="{BA11E283-C4F2-43F0-8821-32F35C74AE03}" presName="hierChild4" presStyleCnt="0"/>
      <dgm:spPr/>
    </dgm:pt>
    <dgm:pt modelId="{94A90D80-556E-4FD9-A2D6-88357B398D9C}" type="pres">
      <dgm:prSet presAssocID="{BA11E283-C4F2-43F0-8821-32F35C74AE03}" presName="hierChild5" presStyleCnt="0"/>
      <dgm:spPr/>
    </dgm:pt>
    <dgm:pt modelId="{1CE50385-979D-4DB6-8E6E-34EF2BE2927D}" type="pres">
      <dgm:prSet presAssocID="{9709B422-48B5-4FDF-B8BD-38424AA451EA}" presName="Name64" presStyleLbl="parChTrans1D2" presStyleIdx="2" presStyleCnt="4"/>
      <dgm:spPr/>
    </dgm:pt>
    <dgm:pt modelId="{0A67DFAF-D0CB-4FB8-84F4-CCD3151045EC}" type="pres">
      <dgm:prSet presAssocID="{8AEE2BB4-2DDF-455F-8F7C-07A404AD65CE}" presName="hierRoot2" presStyleCnt="0">
        <dgm:presLayoutVars>
          <dgm:hierBranch val="init"/>
        </dgm:presLayoutVars>
      </dgm:prSet>
      <dgm:spPr/>
    </dgm:pt>
    <dgm:pt modelId="{CB520920-44F9-4651-AFB8-46AA916D1314}" type="pres">
      <dgm:prSet presAssocID="{8AEE2BB4-2DDF-455F-8F7C-07A404AD65CE}" presName="rootComposite" presStyleCnt="0"/>
      <dgm:spPr/>
    </dgm:pt>
    <dgm:pt modelId="{05146931-5FFF-42FB-A168-0E436A47AFB4}" type="pres">
      <dgm:prSet presAssocID="{8AEE2BB4-2DDF-455F-8F7C-07A404AD65CE}" presName="rootText" presStyleLbl="node2" presStyleIdx="2" presStyleCnt="4" custScaleX="239453">
        <dgm:presLayoutVars>
          <dgm:chPref val="3"/>
        </dgm:presLayoutVars>
      </dgm:prSet>
      <dgm:spPr/>
    </dgm:pt>
    <dgm:pt modelId="{067EA6BB-8E0E-49D7-B07A-53E8B9A50274}" type="pres">
      <dgm:prSet presAssocID="{8AEE2BB4-2DDF-455F-8F7C-07A404AD65CE}" presName="rootConnector" presStyleLbl="node2" presStyleIdx="2" presStyleCnt="4"/>
      <dgm:spPr/>
    </dgm:pt>
    <dgm:pt modelId="{9535D623-735C-421A-95E5-43869D6B810A}" type="pres">
      <dgm:prSet presAssocID="{8AEE2BB4-2DDF-455F-8F7C-07A404AD65CE}" presName="hierChild4" presStyleCnt="0"/>
      <dgm:spPr/>
    </dgm:pt>
    <dgm:pt modelId="{A0828C77-66E0-46B6-8289-461BB4B76E38}" type="pres">
      <dgm:prSet presAssocID="{8AEE2BB4-2DDF-455F-8F7C-07A404AD65CE}" presName="hierChild5" presStyleCnt="0"/>
      <dgm:spPr/>
    </dgm:pt>
    <dgm:pt modelId="{86FB386A-04D4-47FF-8486-FA28EDD75E57}" type="pres">
      <dgm:prSet presAssocID="{F92FE644-CCAA-4F94-9BC7-6ABCC7D6CC46}" presName="Name64" presStyleLbl="parChTrans1D2" presStyleIdx="3" presStyleCnt="4"/>
      <dgm:spPr/>
    </dgm:pt>
    <dgm:pt modelId="{7B4E34F0-353A-4DC7-9873-8967F6FA3239}" type="pres">
      <dgm:prSet presAssocID="{149CCC89-3B7F-44B5-BC3B-4E4B3D82FA16}" presName="hierRoot2" presStyleCnt="0">
        <dgm:presLayoutVars>
          <dgm:hierBranch val="init"/>
        </dgm:presLayoutVars>
      </dgm:prSet>
      <dgm:spPr/>
    </dgm:pt>
    <dgm:pt modelId="{6F4862E0-9D24-4DA8-8B00-2CDDB07017CF}" type="pres">
      <dgm:prSet presAssocID="{149CCC89-3B7F-44B5-BC3B-4E4B3D82FA16}" presName="rootComposite" presStyleCnt="0"/>
      <dgm:spPr/>
    </dgm:pt>
    <dgm:pt modelId="{A782C972-E25B-4071-96D0-966C7F23FED0}" type="pres">
      <dgm:prSet presAssocID="{149CCC89-3B7F-44B5-BC3B-4E4B3D82FA16}" presName="rootText" presStyleLbl="node2" presStyleIdx="3" presStyleCnt="4" custScaleX="239453">
        <dgm:presLayoutVars>
          <dgm:chPref val="3"/>
        </dgm:presLayoutVars>
      </dgm:prSet>
      <dgm:spPr/>
    </dgm:pt>
    <dgm:pt modelId="{6BBEC8E5-FBFD-4695-92A5-B3A153C43FC2}" type="pres">
      <dgm:prSet presAssocID="{149CCC89-3B7F-44B5-BC3B-4E4B3D82FA16}" presName="rootConnector" presStyleLbl="node2" presStyleIdx="3" presStyleCnt="4"/>
      <dgm:spPr/>
    </dgm:pt>
    <dgm:pt modelId="{B98416A3-359E-4E5F-9266-471B92F73AA6}" type="pres">
      <dgm:prSet presAssocID="{149CCC89-3B7F-44B5-BC3B-4E4B3D82FA16}" presName="hierChild4" presStyleCnt="0"/>
      <dgm:spPr/>
    </dgm:pt>
    <dgm:pt modelId="{12DCEECF-7222-45CF-9968-1B3B52646E67}" type="pres">
      <dgm:prSet presAssocID="{149CCC89-3B7F-44B5-BC3B-4E4B3D82FA16}" presName="hierChild5" presStyleCnt="0"/>
      <dgm:spPr/>
    </dgm:pt>
    <dgm:pt modelId="{330ECCEF-D6AA-49A8-926C-D63DFCCF0C5E}" type="pres">
      <dgm:prSet presAssocID="{2B1DFD5E-BBF9-4CBA-AD02-5A9A2BC2D1DA}" presName="hierChild3" presStyleCnt="0"/>
      <dgm:spPr/>
    </dgm:pt>
  </dgm:ptLst>
  <dgm:cxnLst>
    <dgm:cxn modelId="{21110824-DAF6-46F4-A5A9-B4AF3D4043E0}" type="presOf" srcId="{149CCC89-3B7F-44B5-BC3B-4E4B3D82FA16}" destId="{A782C972-E25B-4071-96D0-966C7F23FED0}" srcOrd="0" destOrd="0" presId="urn:microsoft.com/office/officeart/2009/3/layout/HorizontalOrganizationChart"/>
    <dgm:cxn modelId="{998C9925-A300-4DF3-9A2D-78B088B56079}" type="presOf" srcId="{9709B422-48B5-4FDF-B8BD-38424AA451EA}" destId="{1CE50385-979D-4DB6-8E6E-34EF2BE2927D}" srcOrd="0" destOrd="0" presId="urn:microsoft.com/office/officeart/2009/3/layout/HorizontalOrganizationChart"/>
    <dgm:cxn modelId="{9DDBCF2B-A106-4868-9DB0-FD8C2165A2DD}" type="presOf" srcId="{20594D6D-EAC9-4619-8C76-7E002A027E40}" destId="{CDC9182E-8AFF-446C-97A0-405C4AA8BF46}" srcOrd="0" destOrd="0" presId="urn:microsoft.com/office/officeart/2009/3/layout/HorizontalOrganizationChart"/>
    <dgm:cxn modelId="{E201006E-33AA-46D0-BBAE-BEC030FDFEAD}" type="presOf" srcId="{35B6384E-F63E-4FA0-918C-D79CCDB05C45}" destId="{DC33FCD3-4F8C-4F1A-BFCA-921820C73647}" srcOrd="0" destOrd="0" presId="urn:microsoft.com/office/officeart/2009/3/layout/HorizontalOrganizationChart"/>
    <dgm:cxn modelId="{BCF0934E-2DC9-4AE1-881B-C7B96A5C044E}" type="presOf" srcId="{7B88C30C-D110-498E-AD35-6D1569982EEF}" destId="{7DC81B3D-1356-4E34-BDFC-5C4CA65A6F91}" srcOrd="0" destOrd="0" presId="urn:microsoft.com/office/officeart/2009/3/layout/HorizontalOrganizationChart"/>
    <dgm:cxn modelId="{66C37C70-66DE-4EDB-9B7B-3DFCD279122A}" srcId="{7B88C30C-D110-498E-AD35-6D1569982EEF}" destId="{2B1DFD5E-BBF9-4CBA-AD02-5A9A2BC2D1DA}" srcOrd="0" destOrd="0" parTransId="{13BE7B17-1779-4C9F-8AE5-B14DF8AC0465}" sibTransId="{AB4084CC-1752-4B56-B303-237DCEEC3BD4}"/>
    <dgm:cxn modelId="{81B57B75-FC96-4D82-8E12-B6B764468461}" type="presOf" srcId="{8AEE2BB4-2DDF-455F-8F7C-07A404AD65CE}" destId="{05146931-5FFF-42FB-A168-0E436A47AFB4}" srcOrd="0" destOrd="0" presId="urn:microsoft.com/office/officeart/2009/3/layout/HorizontalOrganizationChart"/>
    <dgm:cxn modelId="{B29EDD59-D6BD-40E6-B189-B71EC3600331}" type="presOf" srcId="{35B6384E-F63E-4FA0-918C-D79CCDB05C45}" destId="{731E0F83-2ABF-4BDB-87C6-E2E15F1AC71A}" srcOrd="1" destOrd="0" presId="urn:microsoft.com/office/officeart/2009/3/layout/HorizontalOrganizationChart"/>
    <dgm:cxn modelId="{397EDE83-02B9-4EEF-B060-723063AC331F}" type="presOf" srcId="{2B1DFD5E-BBF9-4CBA-AD02-5A9A2BC2D1DA}" destId="{21E45BC6-E672-4B84-BF2C-30E560D0FA4B}" srcOrd="1" destOrd="0" presId="urn:microsoft.com/office/officeart/2009/3/layout/HorizontalOrganizationChart"/>
    <dgm:cxn modelId="{1709E28B-4BFC-417E-9C1C-A519A64AC890}" type="presOf" srcId="{75688E3D-A1B6-4BD4-85A2-6EE6B645C55E}" destId="{816042D5-FF0F-4A9B-9BE1-D83721C5C439}" srcOrd="0" destOrd="0" presId="urn:microsoft.com/office/officeart/2009/3/layout/HorizontalOrganizationChart"/>
    <dgm:cxn modelId="{DE85BB90-8DBD-4B5B-A856-6ABDAC8FA1AF}" type="presOf" srcId="{BA11E283-C4F2-43F0-8821-32F35C74AE03}" destId="{548C3F14-E67E-47E6-B9B9-149BD60332E4}" srcOrd="1" destOrd="0" presId="urn:microsoft.com/office/officeart/2009/3/layout/HorizontalOrganizationChart"/>
    <dgm:cxn modelId="{DD7CE0A4-FD2A-43D7-8DB8-F6F22CC57726}" type="presOf" srcId="{8AEE2BB4-2DDF-455F-8F7C-07A404AD65CE}" destId="{067EA6BB-8E0E-49D7-B07A-53E8B9A50274}" srcOrd="1" destOrd="0" presId="urn:microsoft.com/office/officeart/2009/3/layout/HorizontalOrganizationChart"/>
    <dgm:cxn modelId="{E8772FA6-3140-4D6F-BC13-83B4D039F4D7}" type="presOf" srcId="{149CCC89-3B7F-44B5-BC3B-4E4B3D82FA16}" destId="{6BBEC8E5-FBFD-4695-92A5-B3A153C43FC2}" srcOrd="1" destOrd="0" presId="urn:microsoft.com/office/officeart/2009/3/layout/HorizontalOrganizationChart"/>
    <dgm:cxn modelId="{FA72CCA6-4ACB-449A-8B9A-A308B3AE2BF6}" type="presOf" srcId="{F92FE644-CCAA-4F94-9BC7-6ABCC7D6CC46}" destId="{86FB386A-04D4-47FF-8486-FA28EDD75E57}" srcOrd="0" destOrd="0" presId="urn:microsoft.com/office/officeart/2009/3/layout/HorizontalOrganizationChart"/>
    <dgm:cxn modelId="{6A3457A8-48B7-4A3F-A375-3E89C2D51B24}" srcId="{2B1DFD5E-BBF9-4CBA-AD02-5A9A2BC2D1DA}" destId="{149CCC89-3B7F-44B5-BC3B-4E4B3D82FA16}" srcOrd="3" destOrd="0" parTransId="{F92FE644-CCAA-4F94-9BC7-6ABCC7D6CC46}" sibTransId="{E2EBCD55-9A34-4EBF-90D3-D9489EE5306E}"/>
    <dgm:cxn modelId="{296E65BC-83FF-4CDF-A5ED-327585735C1D}" srcId="{2B1DFD5E-BBF9-4CBA-AD02-5A9A2BC2D1DA}" destId="{BA11E283-C4F2-43F0-8821-32F35C74AE03}" srcOrd="1" destOrd="0" parTransId="{75688E3D-A1B6-4BD4-85A2-6EE6B645C55E}" sibTransId="{1ADB93CF-155F-4FF4-9FE9-0BB4E41BF2A4}"/>
    <dgm:cxn modelId="{CE8A31BD-9EE1-4461-BC7B-8722B19CC13D}" srcId="{2B1DFD5E-BBF9-4CBA-AD02-5A9A2BC2D1DA}" destId="{8AEE2BB4-2DDF-455F-8F7C-07A404AD65CE}" srcOrd="2" destOrd="0" parTransId="{9709B422-48B5-4FDF-B8BD-38424AA451EA}" sibTransId="{A2D48496-1D45-4A2C-9217-8A39FE0F437A}"/>
    <dgm:cxn modelId="{26398ECD-4671-4134-AEC9-2C337457D24E}" srcId="{2B1DFD5E-BBF9-4CBA-AD02-5A9A2BC2D1DA}" destId="{35B6384E-F63E-4FA0-918C-D79CCDB05C45}" srcOrd="0" destOrd="0" parTransId="{20594D6D-EAC9-4619-8C76-7E002A027E40}" sibTransId="{40176D91-4CEC-44F3-9102-75FE81A2C795}"/>
    <dgm:cxn modelId="{EDA10BDE-DCB3-4EA1-8101-805A137148E4}" type="presOf" srcId="{BA11E283-C4F2-43F0-8821-32F35C74AE03}" destId="{5F5021D5-81B3-4FAA-842C-D00D53677248}" srcOrd="0" destOrd="0" presId="urn:microsoft.com/office/officeart/2009/3/layout/HorizontalOrganizationChart"/>
    <dgm:cxn modelId="{78009BDE-01BE-44E7-8362-9C108A0DDD2B}" type="presOf" srcId="{2B1DFD5E-BBF9-4CBA-AD02-5A9A2BC2D1DA}" destId="{D3610A85-C644-45D0-ABDA-817056A289C2}" srcOrd="0" destOrd="0" presId="urn:microsoft.com/office/officeart/2009/3/layout/HorizontalOrganizationChart"/>
    <dgm:cxn modelId="{CC3F20E1-C455-431A-B65E-E94C7D6F0EA4}" type="presParOf" srcId="{7DC81B3D-1356-4E34-BDFC-5C4CA65A6F91}" destId="{D006DF89-A04F-406B-85E9-354D11A7F2E0}" srcOrd="0" destOrd="0" presId="urn:microsoft.com/office/officeart/2009/3/layout/HorizontalOrganizationChart"/>
    <dgm:cxn modelId="{951E59FE-9678-429B-94F9-D0F8F216F537}" type="presParOf" srcId="{D006DF89-A04F-406B-85E9-354D11A7F2E0}" destId="{68D38248-9FDB-4C5E-941F-EE20AD3F2F60}" srcOrd="0" destOrd="0" presId="urn:microsoft.com/office/officeart/2009/3/layout/HorizontalOrganizationChart"/>
    <dgm:cxn modelId="{64C5CEC8-0D88-4415-898F-CCF3119DB65E}" type="presParOf" srcId="{68D38248-9FDB-4C5E-941F-EE20AD3F2F60}" destId="{D3610A85-C644-45D0-ABDA-817056A289C2}" srcOrd="0" destOrd="0" presId="urn:microsoft.com/office/officeart/2009/3/layout/HorizontalOrganizationChart"/>
    <dgm:cxn modelId="{159CAD72-ACFA-40B1-9EC9-97C7E4EA9327}" type="presParOf" srcId="{68D38248-9FDB-4C5E-941F-EE20AD3F2F60}" destId="{21E45BC6-E672-4B84-BF2C-30E560D0FA4B}" srcOrd="1" destOrd="0" presId="urn:microsoft.com/office/officeart/2009/3/layout/HorizontalOrganizationChart"/>
    <dgm:cxn modelId="{92A15AB8-7933-47FE-ADA7-82522F864C93}" type="presParOf" srcId="{D006DF89-A04F-406B-85E9-354D11A7F2E0}" destId="{934AF3BA-E42D-438D-A134-E6CCF70B6295}" srcOrd="1" destOrd="0" presId="urn:microsoft.com/office/officeart/2009/3/layout/HorizontalOrganizationChart"/>
    <dgm:cxn modelId="{92C032E0-B545-468E-A94B-D65D0E53D267}" type="presParOf" srcId="{934AF3BA-E42D-438D-A134-E6CCF70B6295}" destId="{CDC9182E-8AFF-446C-97A0-405C4AA8BF46}" srcOrd="0" destOrd="0" presId="urn:microsoft.com/office/officeart/2009/3/layout/HorizontalOrganizationChart"/>
    <dgm:cxn modelId="{89FC20E8-05F2-4E98-8719-1EF040AA3BAF}" type="presParOf" srcId="{934AF3BA-E42D-438D-A134-E6CCF70B6295}" destId="{7BF7BF87-F4CE-4E45-95B3-735CBBF006F0}" srcOrd="1" destOrd="0" presId="urn:microsoft.com/office/officeart/2009/3/layout/HorizontalOrganizationChart"/>
    <dgm:cxn modelId="{8233D207-F46F-4E1B-854C-435F7E5CC26C}" type="presParOf" srcId="{7BF7BF87-F4CE-4E45-95B3-735CBBF006F0}" destId="{14A84E02-3E13-446E-B837-AA92E9045B69}" srcOrd="0" destOrd="0" presId="urn:microsoft.com/office/officeart/2009/3/layout/HorizontalOrganizationChart"/>
    <dgm:cxn modelId="{4819D1DF-2954-4875-88B6-32AFCC7610FB}" type="presParOf" srcId="{14A84E02-3E13-446E-B837-AA92E9045B69}" destId="{DC33FCD3-4F8C-4F1A-BFCA-921820C73647}" srcOrd="0" destOrd="0" presId="urn:microsoft.com/office/officeart/2009/3/layout/HorizontalOrganizationChart"/>
    <dgm:cxn modelId="{09F06AB1-3ECA-4564-BAD4-57E36A56452D}" type="presParOf" srcId="{14A84E02-3E13-446E-B837-AA92E9045B69}" destId="{731E0F83-2ABF-4BDB-87C6-E2E15F1AC71A}" srcOrd="1" destOrd="0" presId="urn:microsoft.com/office/officeart/2009/3/layout/HorizontalOrganizationChart"/>
    <dgm:cxn modelId="{794F75B4-E390-4240-B7C5-FFD95B06F7AD}" type="presParOf" srcId="{7BF7BF87-F4CE-4E45-95B3-735CBBF006F0}" destId="{5754253C-EEF4-4AA9-BA43-ACBD9DA0FDE9}" srcOrd="1" destOrd="0" presId="urn:microsoft.com/office/officeart/2009/3/layout/HorizontalOrganizationChart"/>
    <dgm:cxn modelId="{C50FE856-80CA-4AF0-AC24-595330D9289C}" type="presParOf" srcId="{7BF7BF87-F4CE-4E45-95B3-735CBBF006F0}" destId="{FDB96DE2-1A6D-4F04-8551-AC5AFAEF543E}" srcOrd="2" destOrd="0" presId="urn:microsoft.com/office/officeart/2009/3/layout/HorizontalOrganizationChart"/>
    <dgm:cxn modelId="{CF06FD2D-982E-404D-B31E-1AA8798B79BB}" type="presParOf" srcId="{934AF3BA-E42D-438D-A134-E6CCF70B6295}" destId="{816042D5-FF0F-4A9B-9BE1-D83721C5C439}" srcOrd="2" destOrd="0" presId="urn:microsoft.com/office/officeart/2009/3/layout/HorizontalOrganizationChart"/>
    <dgm:cxn modelId="{7BF55EC3-CE5A-43F7-8E8C-8C59AAD0E532}" type="presParOf" srcId="{934AF3BA-E42D-438D-A134-E6CCF70B6295}" destId="{80361DF3-0774-4B8A-B1D7-EDC1D240FD74}" srcOrd="3" destOrd="0" presId="urn:microsoft.com/office/officeart/2009/3/layout/HorizontalOrganizationChart"/>
    <dgm:cxn modelId="{08935D2A-DF8E-418F-A0B3-9E014E8A7AE5}" type="presParOf" srcId="{80361DF3-0774-4B8A-B1D7-EDC1D240FD74}" destId="{E5509E87-811B-4970-9AB7-D68D095AB262}" srcOrd="0" destOrd="0" presId="urn:microsoft.com/office/officeart/2009/3/layout/HorizontalOrganizationChart"/>
    <dgm:cxn modelId="{11EFEB99-2228-4595-A6ED-B23C9CF4EFC1}" type="presParOf" srcId="{E5509E87-811B-4970-9AB7-D68D095AB262}" destId="{5F5021D5-81B3-4FAA-842C-D00D53677248}" srcOrd="0" destOrd="0" presId="urn:microsoft.com/office/officeart/2009/3/layout/HorizontalOrganizationChart"/>
    <dgm:cxn modelId="{CDF41A59-9ED9-4C84-894E-D1A88CBE942A}" type="presParOf" srcId="{E5509E87-811B-4970-9AB7-D68D095AB262}" destId="{548C3F14-E67E-47E6-B9B9-149BD60332E4}" srcOrd="1" destOrd="0" presId="urn:microsoft.com/office/officeart/2009/3/layout/HorizontalOrganizationChart"/>
    <dgm:cxn modelId="{54CA2F6E-FC86-4C3F-A0D7-18144C5616FF}" type="presParOf" srcId="{80361DF3-0774-4B8A-B1D7-EDC1D240FD74}" destId="{434A6F5A-0895-4C85-9C7D-F58DD27CAF79}" srcOrd="1" destOrd="0" presId="urn:microsoft.com/office/officeart/2009/3/layout/HorizontalOrganizationChart"/>
    <dgm:cxn modelId="{B3B3599D-D1BB-4637-A33E-71D28C435757}" type="presParOf" srcId="{80361DF3-0774-4B8A-B1D7-EDC1D240FD74}" destId="{94A90D80-556E-4FD9-A2D6-88357B398D9C}" srcOrd="2" destOrd="0" presId="urn:microsoft.com/office/officeart/2009/3/layout/HorizontalOrganizationChart"/>
    <dgm:cxn modelId="{C1998EC0-78F9-4E8E-A88B-EE0CAF7A3E31}" type="presParOf" srcId="{934AF3BA-E42D-438D-A134-E6CCF70B6295}" destId="{1CE50385-979D-4DB6-8E6E-34EF2BE2927D}" srcOrd="4" destOrd="0" presId="urn:microsoft.com/office/officeart/2009/3/layout/HorizontalOrganizationChart"/>
    <dgm:cxn modelId="{4041FFE6-547B-4B5F-937B-549F035A36D1}" type="presParOf" srcId="{934AF3BA-E42D-438D-A134-E6CCF70B6295}" destId="{0A67DFAF-D0CB-4FB8-84F4-CCD3151045EC}" srcOrd="5" destOrd="0" presId="urn:microsoft.com/office/officeart/2009/3/layout/HorizontalOrganizationChart"/>
    <dgm:cxn modelId="{B9482314-BA61-48EF-A4AF-C1EF8F74CA0C}" type="presParOf" srcId="{0A67DFAF-D0CB-4FB8-84F4-CCD3151045EC}" destId="{CB520920-44F9-4651-AFB8-46AA916D1314}" srcOrd="0" destOrd="0" presId="urn:microsoft.com/office/officeart/2009/3/layout/HorizontalOrganizationChart"/>
    <dgm:cxn modelId="{9CE31DA4-2268-4696-869E-3EDDBC8A1C03}" type="presParOf" srcId="{CB520920-44F9-4651-AFB8-46AA916D1314}" destId="{05146931-5FFF-42FB-A168-0E436A47AFB4}" srcOrd="0" destOrd="0" presId="urn:microsoft.com/office/officeart/2009/3/layout/HorizontalOrganizationChart"/>
    <dgm:cxn modelId="{BF60D2B7-CFF7-4839-B099-E035CF322435}" type="presParOf" srcId="{CB520920-44F9-4651-AFB8-46AA916D1314}" destId="{067EA6BB-8E0E-49D7-B07A-53E8B9A50274}" srcOrd="1" destOrd="0" presId="urn:microsoft.com/office/officeart/2009/3/layout/HorizontalOrganizationChart"/>
    <dgm:cxn modelId="{9F4B0867-8E92-435F-9D18-E69A12EAABB7}" type="presParOf" srcId="{0A67DFAF-D0CB-4FB8-84F4-CCD3151045EC}" destId="{9535D623-735C-421A-95E5-43869D6B810A}" srcOrd="1" destOrd="0" presId="urn:microsoft.com/office/officeart/2009/3/layout/HorizontalOrganizationChart"/>
    <dgm:cxn modelId="{F4A18A3F-2BCD-44D1-BEF6-420140C7004A}" type="presParOf" srcId="{0A67DFAF-D0CB-4FB8-84F4-CCD3151045EC}" destId="{A0828C77-66E0-46B6-8289-461BB4B76E38}" srcOrd="2" destOrd="0" presId="urn:microsoft.com/office/officeart/2009/3/layout/HorizontalOrganizationChart"/>
    <dgm:cxn modelId="{97FE7CAE-5F2A-4817-94AC-DF49EEFBFE23}" type="presParOf" srcId="{934AF3BA-E42D-438D-A134-E6CCF70B6295}" destId="{86FB386A-04D4-47FF-8486-FA28EDD75E57}" srcOrd="6" destOrd="0" presId="urn:microsoft.com/office/officeart/2009/3/layout/HorizontalOrganizationChart"/>
    <dgm:cxn modelId="{91BCDCC0-39CC-4ED8-93B0-5BDE312D0F01}" type="presParOf" srcId="{934AF3BA-E42D-438D-A134-E6CCF70B6295}" destId="{7B4E34F0-353A-4DC7-9873-8967F6FA3239}" srcOrd="7" destOrd="0" presId="urn:microsoft.com/office/officeart/2009/3/layout/HorizontalOrganizationChart"/>
    <dgm:cxn modelId="{E74110E4-C966-4811-A35E-0C37684DA9B6}" type="presParOf" srcId="{7B4E34F0-353A-4DC7-9873-8967F6FA3239}" destId="{6F4862E0-9D24-4DA8-8B00-2CDDB07017CF}" srcOrd="0" destOrd="0" presId="urn:microsoft.com/office/officeart/2009/3/layout/HorizontalOrganizationChart"/>
    <dgm:cxn modelId="{F3141C5A-0324-4D56-9C0D-9EE30A1B019D}" type="presParOf" srcId="{6F4862E0-9D24-4DA8-8B00-2CDDB07017CF}" destId="{A782C972-E25B-4071-96D0-966C7F23FED0}" srcOrd="0" destOrd="0" presId="urn:microsoft.com/office/officeart/2009/3/layout/HorizontalOrganizationChart"/>
    <dgm:cxn modelId="{A6C59924-D689-4F37-8E9B-FF90E0A1442F}" type="presParOf" srcId="{6F4862E0-9D24-4DA8-8B00-2CDDB07017CF}" destId="{6BBEC8E5-FBFD-4695-92A5-B3A153C43FC2}" srcOrd="1" destOrd="0" presId="urn:microsoft.com/office/officeart/2009/3/layout/HorizontalOrganizationChart"/>
    <dgm:cxn modelId="{B019FACC-1045-4C37-996E-9E111DD962B9}" type="presParOf" srcId="{7B4E34F0-353A-4DC7-9873-8967F6FA3239}" destId="{B98416A3-359E-4E5F-9266-471B92F73AA6}" srcOrd="1" destOrd="0" presId="urn:microsoft.com/office/officeart/2009/3/layout/HorizontalOrganizationChart"/>
    <dgm:cxn modelId="{18EF8829-A0F3-42D6-8694-2D4F3503892C}" type="presParOf" srcId="{7B4E34F0-353A-4DC7-9873-8967F6FA3239}" destId="{12DCEECF-7222-45CF-9968-1B3B52646E67}" srcOrd="2" destOrd="0" presId="urn:microsoft.com/office/officeart/2009/3/layout/HorizontalOrganizationChart"/>
    <dgm:cxn modelId="{D8F5429B-3242-45AE-9FD7-B5CE8E6E4DA6}" type="presParOf" srcId="{D006DF89-A04F-406B-85E9-354D11A7F2E0}" destId="{330ECCEF-D6AA-49A8-926C-D63DFCCF0C5E}" srcOrd="2" destOrd="0" presId="urn:microsoft.com/office/officeart/2009/3/layout/HorizontalOrganizationChar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DC9C61A-7523-40E8-93AB-479CE18A2A95}" type="doc">
      <dgm:prSet loTypeId="urn:microsoft.com/office/officeart/2008/layout/RadialCluster" loCatId="cycl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B8B3AF4-6D7D-4AAC-B562-9D614E8284E2}">
      <dgm:prSet phldrT="[Текст]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>
              <a:latin typeface="Arial" panose="020B0604020202020204" pitchFamily="34" charset="0"/>
            </a:rPr>
            <a:t>Перечень областей деятельности потенциально подверженные КР</a:t>
          </a:r>
          <a:endParaRPr lang="ru-RU" dirty="0"/>
        </a:p>
      </dgm:t>
    </dgm:pt>
    <dgm:pt modelId="{D2E26AA8-00FA-4DA8-8854-B6C70CF83EBB}" type="parTrans" cxnId="{710F760E-C699-4FF4-9C3C-7817240C9DF0}">
      <dgm:prSet/>
      <dgm:spPr/>
      <dgm:t>
        <a:bodyPr/>
        <a:lstStyle/>
        <a:p>
          <a:endParaRPr lang="ru-RU"/>
        </a:p>
      </dgm:t>
    </dgm:pt>
    <dgm:pt modelId="{8D964EB5-0CC3-4719-831F-6A4369B4AF71}" type="sibTrans" cxnId="{710F760E-C699-4FF4-9C3C-7817240C9DF0}">
      <dgm:prSet/>
      <dgm:spPr/>
      <dgm:t>
        <a:bodyPr/>
        <a:lstStyle/>
        <a:p>
          <a:endParaRPr lang="ru-RU"/>
        </a:p>
      </dgm:t>
    </dgm:pt>
    <dgm:pt modelId="{BBC4CD64-F024-42A6-A2AD-D6FD63AE9267}">
      <dgm:prSet phldrT="[Текст]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dirty="0"/>
            <a:t>Ведение бухгалтерского учёта</a:t>
          </a:r>
        </a:p>
      </dgm:t>
    </dgm:pt>
    <dgm:pt modelId="{24304BDC-00D9-4430-A984-989377E2BD60}" type="parTrans" cxnId="{FBA33353-DF34-4919-8E4F-7F1D6BDB15C0}">
      <dgm:prSet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3609A324-F23F-4886-AB8A-47CFB9115999}" type="sibTrans" cxnId="{FBA33353-DF34-4919-8E4F-7F1D6BDB15C0}">
      <dgm:prSet/>
      <dgm:spPr/>
      <dgm:t>
        <a:bodyPr/>
        <a:lstStyle/>
        <a:p>
          <a:endParaRPr lang="ru-RU"/>
        </a:p>
      </dgm:t>
    </dgm:pt>
    <dgm:pt modelId="{08B76DE3-B7D3-4A74-8C87-75F8C3CE5A71}">
      <dgm:prSet phldrT="[Текст]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dirty="0"/>
            <a:t>Обмен деловыми подарками и знаками делового гостеприимства и представительские расходы</a:t>
          </a:r>
        </a:p>
      </dgm:t>
    </dgm:pt>
    <dgm:pt modelId="{8F5EC82F-676E-4003-99FA-A660C24B7548}" type="parTrans" cxnId="{16DC518D-3EB7-4100-A87A-7CEB12A20A4F}">
      <dgm:prSet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205A45F1-30C7-4392-8C1F-62255510498C}" type="sibTrans" cxnId="{16DC518D-3EB7-4100-A87A-7CEB12A20A4F}">
      <dgm:prSet/>
      <dgm:spPr/>
      <dgm:t>
        <a:bodyPr/>
        <a:lstStyle/>
        <a:p>
          <a:endParaRPr lang="ru-RU"/>
        </a:p>
      </dgm:t>
    </dgm:pt>
    <dgm:pt modelId="{AEABE7D5-68D3-4C76-8EAB-245059886E6E}">
      <dgm:prSet phldrT="[Текст]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dirty="0"/>
            <a:t>Закупочная деятельность</a:t>
          </a:r>
        </a:p>
      </dgm:t>
    </dgm:pt>
    <dgm:pt modelId="{09F2D930-9FF0-47A9-A4A1-2E8588760033}" type="parTrans" cxnId="{7A5C3328-ABEF-42D2-B00C-FB23CFF9E3EF}">
      <dgm:prSet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4AA0DFF9-9CE2-45A0-8A85-8B2D409729F7}" type="sibTrans" cxnId="{7A5C3328-ABEF-42D2-B00C-FB23CFF9E3EF}">
      <dgm:prSet/>
      <dgm:spPr/>
      <dgm:t>
        <a:bodyPr/>
        <a:lstStyle/>
        <a:p>
          <a:endParaRPr lang="ru-RU"/>
        </a:p>
      </dgm:t>
    </dgm:pt>
    <dgm:pt modelId="{EFBD55E2-A1D5-4A5A-ADA1-FCA7B6C1D0B1}">
      <dgm:prSet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dirty="0"/>
            <a:t>Благотворительная и спонсорская деятельность</a:t>
          </a:r>
        </a:p>
      </dgm:t>
    </dgm:pt>
    <dgm:pt modelId="{060F8A23-2DE3-41F4-A95A-40F33576584D}" type="parTrans" cxnId="{AD783121-0513-4D57-8D9E-F233242C81D2}">
      <dgm:prSet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281B0C89-0B0C-492F-82C5-D60D4318FA6D}" type="sibTrans" cxnId="{AD783121-0513-4D57-8D9E-F233242C81D2}">
      <dgm:prSet/>
      <dgm:spPr/>
      <dgm:t>
        <a:bodyPr/>
        <a:lstStyle/>
        <a:p>
          <a:endParaRPr lang="ru-RU"/>
        </a:p>
      </dgm:t>
    </dgm:pt>
    <dgm:pt modelId="{1FC22E19-7C77-4624-A6F5-2DC8D41AF285}">
      <dgm:prSet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sz="2400" dirty="0"/>
            <a:t>Инвестиционная деятельность</a:t>
          </a:r>
        </a:p>
      </dgm:t>
    </dgm:pt>
    <dgm:pt modelId="{B8A68D31-FA56-405A-8135-0249F94D450C}" type="parTrans" cxnId="{4BD9813D-1AC2-42F8-BBFC-FDC08DD9C1D1}">
      <dgm:prSet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D247A152-8AA6-472A-B0DA-E099E2A30C25}" type="sibTrans" cxnId="{4BD9813D-1AC2-42F8-BBFC-FDC08DD9C1D1}">
      <dgm:prSet/>
      <dgm:spPr/>
      <dgm:t>
        <a:bodyPr/>
        <a:lstStyle/>
        <a:p>
          <a:endParaRPr lang="ru-RU"/>
        </a:p>
      </dgm:t>
    </dgm:pt>
    <dgm:pt modelId="{CE414781-9848-4671-8FF6-55654823C41C}">
      <dgm:prSet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dirty="0"/>
            <a:t>Совершение сделок по покупке и продаже активов, слияния и поглощения</a:t>
          </a:r>
        </a:p>
      </dgm:t>
    </dgm:pt>
    <dgm:pt modelId="{C1B0932B-D993-4501-B05A-CDC1EAAD1BF8}" type="parTrans" cxnId="{EE2D5F09-E8C0-4303-A46A-D02DD1B98261}">
      <dgm:prSet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6ABCEC9D-26CD-4ED0-85C5-0111827897CF}" type="sibTrans" cxnId="{EE2D5F09-E8C0-4303-A46A-D02DD1B98261}">
      <dgm:prSet/>
      <dgm:spPr/>
      <dgm:t>
        <a:bodyPr/>
        <a:lstStyle/>
        <a:p>
          <a:endParaRPr lang="ru-RU"/>
        </a:p>
      </dgm:t>
    </dgm:pt>
    <dgm:pt modelId="{EAD59EA2-09AD-4A3B-BAAA-73D8B5C06961}" type="pres">
      <dgm:prSet presAssocID="{7DC9C61A-7523-40E8-93AB-479CE18A2A95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14D1F1A8-0F75-4200-8758-C4E04C931DFA}" type="pres">
      <dgm:prSet presAssocID="{3B8B3AF4-6D7D-4AAC-B562-9D614E8284E2}" presName="singleCycle" presStyleCnt="0"/>
      <dgm:spPr/>
    </dgm:pt>
    <dgm:pt modelId="{A84E44F9-C584-458B-BB47-46A2022E2DC2}" type="pres">
      <dgm:prSet presAssocID="{3B8B3AF4-6D7D-4AAC-B562-9D614E8284E2}" presName="singleCenter" presStyleLbl="node1" presStyleIdx="0" presStyleCnt="7" custScaleX="199566">
        <dgm:presLayoutVars>
          <dgm:chMax val="7"/>
          <dgm:chPref val="7"/>
        </dgm:presLayoutVars>
      </dgm:prSet>
      <dgm:spPr/>
    </dgm:pt>
    <dgm:pt modelId="{E4A3125A-D77F-400A-A5EC-F3D4A0A21946}" type="pres">
      <dgm:prSet presAssocID="{24304BDC-00D9-4430-A984-989377E2BD60}" presName="Name56" presStyleLbl="parChTrans1D2" presStyleIdx="0" presStyleCnt="6"/>
      <dgm:spPr/>
    </dgm:pt>
    <dgm:pt modelId="{02520841-65FB-4249-9CFE-8C3FCA907CAC}" type="pres">
      <dgm:prSet presAssocID="{BBC4CD64-F024-42A6-A2AD-D6FD63AE9267}" presName="text0" presStyleLbl="node1" presStyleIdx="1" presStyleCnt="7" custScaleX="269834">
        <dgm:presLayoutVars>
          <dgm:bulletEnabled val="1"/>
        </dgm:presLayoutVars>
      </dgm:prSet>
      <dgm:spPr/>
    </dgm:pt>
    <dgm:pt modelId="{1406534F-E915-45C9-B9CB-9C1D47823520}" type="pres">
      <dgm:prSet presAssocID="{8F5EC82F-676E-4003-99FA-A660C24B7548}" presName="Name56" presStyleLbl="parChTrans1D2" presStyleIdx="1" presStyleCnt="6"/>
      <dgm:spPr/>
    </dgm:pt>
    <dgm:pt modelId="{8FE8608B-22FA-4504-9746-EEB9AC9A8508}" type="pres">
      <dgm:prSet presAssocID="{08B76DE3-B7D3-4A74-8C87-75F8C3CE5A71}" presName="text0" presStyleLbl="node1" presStyleIdx="2" presStyleCnt="7" custScaleX="269834" custRadScaleRad="181480" custRadScaleInc="36940">
        <dgm:presLayoutVars>
          <dgm:bulletEnabled val="1"/>
        </dgm:presLayoutVars>
      </dgm:prSet>
      <dgm:spPr/>
    </dgm:pt>
    <dgm:pt modelId="{7E33996C-506A-48B9-B831-8D5CA3926EE0}" type="pres">
      <dgm:prSet presAssocID="{09F2D930-9FF0-47A9-A4A1-2E8588760033}" presName="Name56" presStyleLbl="parChTrans1D2" presStyleIdx="2" presStyleCnt="6"/>
      <dgm:spPr/>
    </dgm:pt>
    <dgm:pt modelId="{3F73B8B8-7FA4-4344-865F-5CC7C0E6C218}" type="pres">
      <dgm:prSet presAssocID="{AEABE7D5-68D3-4C76-8EAB-245059886E6E}" presName="text0" presStyleLbl="node1" presStyleIdx="3" presStyleCnt="7" custScaleX="269834" custRadScaleRad="167173" custRadScaleInc="-46384">
        <dgm:presLayoutVars>
          <dgm:bulletEnabled val="1"/>
        </dgm:presLayoutVars>
      </dgm:prSet>
      <dgm:spPr/>
    </dgm:pt>
    <dgm:pt modelId="{66D71D1B-48CB-4402-89EC-85E4B05ED278}" type="pres">
      <dgm:prSet presAssocID="{C1B0932B-D993-4501-B05A-CDC1EAAD1BF8}" presName="Name56" presStyleLbl="parChTrans1D2" presStyleIdx="3" presStyleCnt="6"/>
      <dgm:spPr/>
    </dgm:pt>
    <dgm:pt modelId="{7B60896A-E9AE-43D6-B464-54793E9027EF}" type="pres">
      <dgm:prSet presAssocID="{CE414781-9848-4671-8FF6-55654823C41C}" presName="text0" presStyleLbl="node1" presStyleIdx="4" presStyleCnt="7" custScaleX="321279">
        <dgm:presLayoutVars>
          <dgm:bulletEnabled val="1"/>
        </dgm:presLayoutVars>
      </dgm:prSet>
      <dgm:spPr/>
    </dgm:pt>
    <dgm:pt modelId="{46D96AE4-E358-4649-9202-45CD7F98D094}" type="pres">
      <dgm:prSet presAssocID="{B8A68D31-FA56-405A-8135-0249F94D450C}" presName="Name56" presStyleLbl="parChTrans1D2" presStyleIdx="4" presStyleCnt="6"/>
      <dgm:spPr/>
    </dgm:pt>
    <dgm:pt modelId="{002EA007-3941-4CD6-B75B-12D68FF9EE4F}" type="pres">
      <dgm:prSet presAssocID="{1FC22E19-7C77-4624-A6F5-2DC8D41AF285}" presName="text0" presStyleLbl="node1" presStyleIdx="5" presStyleCnt="7" custScaleX="269834" custRadScaleRad="174901" custRadScaleInc="63273">
        <dgm:presLayoutVars>
          <dgm:bulletEnabled val="1"/>
        </dgm:presLayoutVars>
      </dgm:prSet>
      <dgm:spPr/>
    </dgm:pt>
    <dgm:pt modelId="{0595DEF7-18D4-49F5-82A7-973282FCEF5F}" type="pres">
      <dgm:prSet presAssocID="{060F8A23-2DE3-41F4-A95A-40F33576584D}" presName="Name56" presStyleLbl="parChTrans1D2" presStyleIdx="5" presStyleCnt="6"/>
      <dgm:spPr/>
    </dgm:pt>
    <dgm:pt modelId="{09B9C906-0406-42E6-95DF-6E574238AD9B}" type="pres">
      <dgm:prSet presAssocID="{EFBD55E2-A1D5-4A5A-ADA1-FCA7B6C1D0B1}" presName="text0" presStyleLbl="node1" presStyleIdx="6" presStyleCnt="7" custScaleX="269834" custRadScaleRad="180197" custRadScaleInc="-37299">
        <dgm:presLayoutVars>
          <dgm:bulletEnabled val="1"/>
        </dgm:presLayoutVars>
      </dgm:prSet>
      <dgm:spPr/>
    </dgm:pt>
  </dgm:ptLst>
  <dgm:cxnLst>
    <dgm:cxn modelId="{EE2D5F09-E8C0-4303-A46A-D02DD1B98261}" srcId="{3B8B3AF4-6D7D-4AAC-B562-9D614E8284E2}" destId="{CE414781-9848-4671-8FF6-55654823C41C}" srcOrd="3" destOrd="0" parTransId="{C1B0932B-D993-4501-B05A-CDC1EAAD1BF8}" sibTransId="{6ABCEC9D-26CD-4ED0-85C5-0111827897CF}"/>
    <dgm:cxn modelId="{710F760E-C699-4FF4-9C3C-7817240C9DF0}" srcId="{7DC9C61A-7523-40E8-93AB-479CE18A2A95}" destId="{3B8B3AF4-6D7D-4AAC-B562-9D614E8284E2}" srcOrd="0" destOrd="0" parTransId="{D2E26AA8-00FA-4DA8-8854-B6C70CF83EBB}" sibTransId="{8D964EB5-0CC3-4719-831F-6A4369B4AF71}"/>
    <dgm:cxn modelId="{F516DA11-6122-4F8E-9C7D-DA158D4C7396}" type="presOf" srcId="{1FC22E19-7C77-4624-A6F5-2DC8D41AF285}" destId="{002EA007-3941-4CD6-B75B-12D68FF9EE4F}" srcOrd="0" destOrd="0" presId="urn:microsoft.com/office/officeart/2008/layout/RadialCluster"/>
    <dgm:cxn modelId="{B9116C13-3FDA-48B6-AD44-F8976E393BD1}" type="presOf" srcId="{8F5EC82F-676E-4003-99FA-A660C24B7548}" destId="{1406534F-E915-45C9-B9CB-9C1D47823520}" srcOrd="0" destOrd="0" presId="urn:microsoft.com/office/officeart/2008/layout/RadialCluster"/>
    <dgm:cxn modelId="{AD783121-0513-4D57-8D9E-F233242C81D2}" srcId="{3B8B3AF4-6D7D-4AAC-B562-9D614E8284E2}" destId="{EFBD55E2-A1D5-4A5A-ADA1-FCA7B6C1D0B1}" srcOrd="5" destOrd="0" parTransId="{060F8A23-2DE3-41F4-A95A-40F33576584D}" sibTransId="{281B0C89-0B0C-492F-82C5-D60D4318FA6D}"/>
    <dgm:cxn modelId="{7A5C3328-ABEF-42D2-B00C-FB23CFF9E3EF}" srcId="{3B8B3AF4-6D7D-4AAC-B562-9D614E8284E2}" destId="{AEABE7D5-68D3-4C76-8EAB-245059886E6E}" srcOrd="2" destOrd="0" parTransId="{09F2D930-9FF0-47A9-A4A1-2E8588760033}" sibTransId="{4AA0DFF9-9CE2-45A0-8A85-8B2D409729F7}"/>
    <dgm:cxn modelId="{F49CD239-E9E0-4F98-AA2C-23B48BE82A78}" type="presOf" srcId="{B8A68D31-FA56-405A-8135-0249F94D450C}" destId="{46D96AE4-E358-4649-9202-45CD7F98D094}" srcOrd="0" destOrd="0" presId="urn:microsoft.com/office/officeart/2008/layout/RadialCluster"/>
    <dgm:cxn modelId="{4BD9813D-1AC2-42F8-BBFC-FDC08DD9C1D1}" srcId="{3B8B3AF4-6D7D-4AAC-B562-9D614E8284E2}" destId="{1FC22E19-7C77-4624-A6F5-2DC8D41AF285}" srcOrd="4" destOrd="0" parTransId="{B8A68D31-FA56-405A-8135-0249F94D450C}" sibTransId="{D247A152-8AA6-472A-B0DA-E099E2A30C25}"/>
    <dgm:cxn modelId="{12330040-80DB-47D4-B956-75BCE7AAA0EB}" type="presOf" srcId="{09F2D930-9FF0-47A9-A4A1-2E8588760033}" destId="{7E33996C-506A-48B9-B831-8D5CA3926EE0}" srcOrd="0" destOrd="0" presId="urn:microsoft.com/office/officeart/2008/layout/RadialCluster"/>
    <dgm:cxn modelId="{FBA33353-DF34-4919-8E4F-7F1D6BDB15C0}" srcId="{3B8B3AF4-6D7D-4AAC-B562-9D614E8284E2}" destId="{BBC4CD64-F024-42A6-A2AD-D6FD63AE9267}" srcOrd="0" destOrd="0" parTransId="{24304BDC-00D9-4430-A984-989377E2BD60}" sibTransId="{3609A324-F23F-4886-AB8A-47CFB9115999}"/>
    <dgm:cxn modelId="{17004075-B936-4E53-BAC6-D4FF6C461C19}" type="presOf" srcId="{08B76DE3-B7D3-4A74-8C87-75F8C3CE5A71}" destId="{8FE8608B-22FA-4504-9746-EEB9AC9A8508}" srcOrd="0" destOrd="0" presId="urn:microsoft.com/office/officeart/2008/layout/RadialCluster"/>
    <dgm:cxn modelId="{16DC518D-3EB7-4100-A87A-7CEB12A20A4F}" srcId="{3B8B3AF4-6D7D-4AAC-B562-9D614E8284E2}" destId="{08B76DE3-B7D3-4A74-8C87-75F8C3CE5A71}" srcOrd="1" destOrd="0" parTransId="{8F5EC82F-676E-4003-99FA-A660C24B7548}" sibTransId="{205A45F1-30C7-4392-8C1F-62255510498C}"/>
    <dgm:cxn modelId="{8C642E9C-FF07-411E-97BF-D88E9D922B66}" type="presOf" srcId="{7DC9C61A-7523-40E8-93AB-479CE18A2A95}" destId="{EAD59EA2-09AD-4A3B-BAAA-73D8B5C06961}" srcOrd="0" destOrd="0" presId="urn:microsoft.com/office/officeart/2008/layout/RadialCluster"/>
    <dgm:cxn modelId="{8A12839C-C83C-45FE-BB8E-A5438BABBE0D}" type="presOf" srcId="{3B8B3AF4-6D7D-4AAC-B562-9D614E8284E2}" destId="{A84E44F9-C584-458B-BB47-46A2022E2DC2}" srcOrd="0" destOrd="0" presId="urn:microsoft.com/office/officeart/2008/layout/RadialCluster"/>
    <dgm:cxn modelId="{8A865AA0-AA18-4BA8-A849-1C214099A9C1}" type="presOf" srcId="{24304BDC-00D9-4430-A984-989377E2BD60}" destId="{E4A3125A-D77F-400A-A5EC-F3D4A0A21946}" srcOrd="0" destOrd="0" presId="urn:microsoft.com/office/officeart/2008/layout/RadialCluster"/>
    <dgm:cxn modelId="{339849AE-2077-43A8-A60F-1052DD9A81F2}" type="presOf" srcId="{C1B0932B-D993-4501-B05A-CDC1EAAD1BF8}" destId="{66D71D1B-48CB-4402-89EC-85E4B05ED278}" srcOrd="0" destOrd="0" presId="urn:microsoft.com/office/officeart/2008/layout/RadialCluster"/>
    <dgm:cxn modelId="{9D06E7C8-D167-4ADE-ADC5-A5A47EB3CF29}" type="presOf" srcId="{EFBD55E2-A1D5-4A5A-ADA1-FCA7B6C1D0B1}" destId="{09B9C906-0406-42E6-95DF-6E574238AD9B}" srcOrd="0" destOrd="0" presId="urn:microsoft.com/office/officeart/2008/layout/RadialCluster"/>
    <dgm:cxn modelId="{43E69CDB-BAE9-4054-84C5-C8375C47BDBA}" type="presOf" srcId="{060F8A23-2DE3-41F4-A95A-40F33576584D}" destId="{0595DEF7-18D4-49F5-82A7-973282FCEF5F}" srcOrd="0" destOrd="0" presId="urn:microsoft.com/office/officeart/2008/layout/RadialCluster"/>
    <dgm:cxn modelId="{450103E0-0DE6-4ED4-A09F-59D4D1B6010F}" type="presOf" srcId="{CE414781-9848-4671-8FF6-55654823C41C}" destId="{7B60896A-E9AE-43D6-B464-54793E9027EF}" srcOrd="0" destOrd="0" presId="urn:microsoft.com/office/officeart/2008/layout/RadialCluster"/>
    <dgm:cxn modelId="{17A81EEB-AF61-4606-A423-F030846E10D3}" type="presOf" srcId="{BBC4CD64-F024-42A6-A2AD-D6FD63AE9267}" destId="{02520841-65FB-4249-9CFE-8C3FCA907CAC}" srcOrd="0" destOrd="0" presId="urn:microsoft.com/office/officeart/2008/layout/RadialCluster"/>
    <dgm:cxn modelId="{3A3DA3F2-833E-4310-B7A2-74495A49CE09}" type="presOf" srcId="{AEABE7D5-68D3-4C76-8EAB-245059886E6E}" destId="{3F73B8B8-7FA4-4344-865F-5CC7C0E6C218}" srcOrd="0" destOrd="0" presId="urn:microsoft.com/office/officeart/2008/layout/RadialCluster"/>
    <dgm:cxn modelId="{E84659CC-4D74-4A8C-B174-FB1F8B9967EE}" type="presParOf" srcId="{EAD59EA2-09AD-4A3B-BAAA-73D8B5C06961}" destId="{14D1F1A8-0F75-4200-8758-C4E04C931DFA}" srcOrd="0" destOrd="0" presId="urn:microsoft.com/office/officeart/2008/layout/RadialCluster"/>
    <dgm:cxn modelId="{BA4756BA-6993-4BF4-8508-3F00E819C574}" type="presParOf" srcId="{14D1F1A8-0F75-4200-8758-C4E04C931DFA}" destId="{A84E44F9-C584-458B-BB47-46A2022E2DC2}" srcOrd="0" destOrd="0" presId="urn:microsoft.com/office/officeart/2008/layout/RadialCluster"/>
    <dgm:cxn modelId="{2847C31B-73C0-479D-8B17-7813733708EA}" type="presParOf" srcId="{14D1F1A8-0F75-4200-8758-C4E04C931DFA}" destId="{E4A3125A-D77F-400A-A5EC-F3D4A0A21946}" srcOrd="1" destOrd="0" presId="urn:microsoft.com/office/officeart/2008/layout/RadialCluster"/>
    <dgm:cxn modelId="{50B94E3D-3360-480C-9C4E-9C470F3D5A0C}" type="presParOf" srcId="{14D1F1A8-0F75-4200-8758-C4E04C931DFA}" destId="{02520841-65FB-4249-9CFE-8C3FCA907CAC}" srcOrd="2" destOrd="0" presId="urn:microsoft.com/office/officeart/2008/layout/RadialCluster"/>
    <dgm:cxn modelId="{113B5967-29B6-4374-B62B-91992AD79D45}" type="presParOf" srcId="{14D1F1A8-0F75-4200-8758-C4E04C931DFA}" destId="{1406534F-E915-45C9-B9CB-9C1D47823520}" srcOrd="3" destOrd="0" presId="urn:microsoft.com/office/officeart/2008/layout/RadialCluster"/>
    <dgm:cxn modelId="{A833D813-B5CD-412C-B077-BA969D404D75}" type="presParOf" srcId="{14D1F1A8-0F75-4200-8758-C4E04C931DFA}" destId="{8FE8608B-22FA-4504-9746-EEB9AC9A8508}" srcOrd="4" destOrd="0" presId="urn:microsoft.com/office/officeart/2008/layout/RadialCluster"/>
    <dgm:cxn modelId="{74B23E2D-4C22-4BEE-B82C-50C57479731A}" type="presParOf" srcId="{14D1F1A8-0F75-4200-8758-C4E04C931DFA}" destId="{7E33996C-506A-48B9-B831-8D5CA3926EE0}" srcOrd="5" destOrd="0" presId="urn:microsoft.com/office/officeart/2008/layout/RadialCluster"/>
    <dgm:cxn modelId="{34A8F8DD-2A2B-4B82-BBB7-67B9FEE3DF54}" type="presParOf" srcId="{14D1F1A8-0F75-4200-8758-C4E04C931DFA}" destId="{3F73B8B8-7FA4-4344-865F-5CC7C0E6C218}" srcOrd="6" destOrd="0" presId="urn:microsoft.com/office/officeart/2008/layout/RadialCluster"/>
    <dgm:cxn modelId="{8D4476C9-ED51-4E50-A78F-FC18775670C6}" type="presParOf" srcId="{14D1F1A8-0F75-4200-8758-C4E04C931DFA}" destId="{66D71D1B-48CB-4402-89EC-85E4B05ED278}" srcOrd="7" destOrd="0" presId="urn:microsoft.com/office/officeart/2008/layout/RadialCluster"/>
    <dgm:cxn modelId="{1488351D-61F8-4298-9840-FEC69D784C83}" type="presParOf" srcId="{14D1F1A8-0F75-4200-8758-C4E04C931DFA}" destId="{7B60896A-E9AE-43D6-B464-54793E9027EF}" srcOrd="8" destOrd="0" presId="urn:microsoft.com/office/officeart/2008/layout/RadialCluster"/>
    <dgm:cxn modelId="{336DAAEA-0A84-499E-8202-F1AEEE64A6EC}" type="presParOf" srcId="{14D1F1A8-0F75-4200-8758-C4E04C931DFA}" destId="{46D96AE4-E358-4649-9202-45CD7F98D094}" srcOrd="9" destOrd="0" presId="urn:microsoft.com/office/officeart/2008/layout/RadialCluster"/>
    <dgm:cxn modelId="{896AD3CF-83B3-4987-BD87-1122F2457B1F}" type="presParOf" srcId="{14D1F1A8-0F75-4200-8758-C4E04C931DFA}" destId="{002EA007-3941-4CD6-B75B-12D68FF9EE4F}" srcOrd="10" destOrd="0" presId="urn:microsoft.com/office/officeart/2008/layout/RadialCluster"/>
    <dgm:cxn modelId="{080F20D8-BE78-4249-92E9-D7F6F727DDAC}" type="presParOf" srcId="{14D1F1A8-0F75-4200-8758-C4E04C931DFA}" destId="{0595DEF7-18D4-49F5-82A7-973282FCEF5F}" srcOrd="11" destOrd="0" presId="urn:microsoft.com/office/officeart/2008/layout/RadialCluster"/>
    <dgm:cxn modelId="{401BA9D7-8C7E-4189-A0E9-9152A4F7463D}" type="presParOf" srcId="{14D1F1A8-0F75-4200-8758-C4E04C931DFA}" destId="{09B9C906-0406-42E6-95DF-6E574238AD9B}" srcOrd="12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2889781-878F-428A-A576-EFD04DD40D7B}" type="doc">
      <dgm:prSet loTypeId="urn:microsoft.com/office/officeart/2008/layout/HorizontalMultiLevelHierarchy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DA15FFF-1767-4AF7-B84D-D8AB1AAB0324}">
      <dgm:prSet phldrT="[Текст]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dirty="0"/>
            <a:t>Деятельность Группы в области реализации Политики по противодействию мошенничества и коррупции ограничивается (регулируются):</a:t>
          </a:r>
        </a:p>
      </dgm:t>
    </dgm:pt>
    <dgm:pt modelId="{C5A6083B-CC99-40E6-B402-548FE5199755}" type="parTrans" cxnId="{76786F97-6BAA-4B64-846D-E723A706E9C0}">
      <dgm:prSet/>
      <dgm:spPr/>
      <dgm:t>
        <a:bodyPr/>
        <a:lstStyle/>
        <a:p>
          <a:endParaRPr lang="ru-RU"/>
        </a:p>
      </dgm:t>
    </dgm:pt>
    <dgm:pt modelId="{A3E6EFEA-5F52-4B20-B505-CA291C10022C}" type="sibTrans" cxnId="{76786F97-6BAA-4B64-846D-E723A706E9C0}">
      <dgm:prSet/>
      <dgm:spPr/>
      <dgm:t>
        <a:bodyPr/>
        <a:lstStyle/>
        <a:p>
          <a:endParaRPr lang="ru-RU"/>
        </a:p>
      </dgm:t>
    </dgm:pt>
    <dgm:pt modelId="{1392AD0A-ABE8-4A4D-B50A-B55EC6CCDB97}">
      <dgm:prSet phldrT="[Текст]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dirty="0"/>
            <a:t>Законодательством и нормативно-правовыми актами государственных органов Российской Федерации и применимыми законами стран присутствия компаний Группы;</a:t>
          </a:r>
        </a:p>
      </dgm:t>
    </dgm:pt>
    <dgm:pt modelId="{6B7CB2D8-02FB-4D3E-A31E-26652B25CA2B}" type="parTrans" cxnId="{7886CD54-BD84-44A3-BBF7-1DF61CCC3C9E}">
      <dgm:prSet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186F892A-34B3-41CB-9B24-B40577E5E732}" type="sibTrans" cxnId="{7886CD54-BD84-44A3-BBF7-1DF61CCC3C9E}">
      <dgm:prSet/>
      <dgm:spPr/>
      <dgm:t>
        <a:bodyPr/>
        <a:lstStyle/>
        <a:p>
          <a:endParaRPr lang="ru-RU"/>
        </a:p>
      </dgm:t>
    </dgm:pt>
    <dgm:pt modelId="{77626127-3D8E-47A2-8652-B55DFA29721A}">
      <dgm:prSet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dirty="0"/>
            <a:t>Внешней средой, в которой действует Группа (геополитический аспект, политический аспект, экологический аспект, экономический аспект, законодательный аспект).</a:t>
          </a:r>
        </a:p>
      </dgm:t>
    </dgm:pt>
    <dgm:pt modelId="{FBD3DBED-644C-4469-BF61-23F7F1376CDD}" type="parTrans" cxnId="{2A39E494-42AF-45EC-B572-342A057B9522}">
      <dgm:prSet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38555476-C568-49E2-B385-DF5E9CEC6FF6}" type="sibTrans" cxnId="{2A39E494-42AF-45EC-B572-342A057B9522}">
      <dgm:prSet/>
      <dgm:spPr/>
      <dgm:t>
        <a:bodyPr/>
        <a:lstStyle/>
        <a:p>
          <a:endParaRPr lang="ru-RU"/>
        </a:p>
      </dgm:t>
    </dgm:pt>
    <dgm:pt modelId="{C3B4CEC0-C954-473B-BCDE-E2640DC36C65}">
      <dgm:prSet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dirty="0"/>
            <a:t>Уставами компаний Группы, решениями Общего собрания акционеров и Советов директоров/Наблюдательных советов компаний Группы;</a:t>
          </a:r>
        </a:p>
      </dgm:t>
    </dgm:pt>
    <dgm:pt modelId="{14D0B68B-89AF-4DCB-A5FB-848913661119}" type="parTrans" cxnId="{98DAFF06-8DF2-42EB-B73E-FD7EED306F7C}">
      <dgm:prSet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11C6E345-4111-4A04-9FBA-455272AFBEA6}" type="sibTrans" cxnId="{98DAFF06-8DF2-42EB-B73E-FD7EED306F7C}">
      <dgm:prSet/>
      <dgm:spPr/>
      <dgm:t>
        <a:bodyPr/>
        <a:lstStyle/>
        <a:p>
          <a:endParaRPr lang="ru-RU"/>
        </a:p>
      </dgm:t>
    </dgm:pt>
    <dgm:pt modelId="{30AF0A49-26EB-45F0-80C2-595508B97D19}">
      <dgm:prSet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dirty="0"/>
            <a:t>Положением о разграничении полномочий между Председателем Правления, руководителями блоков, географических дивизионов, подразделений прямого подчинения, приказами Председателя Правления Общества, приказами Руководителей компаний Группы;</a:t>
          </a:r>
        </a:p>
      </dgm:t>
    </dgm:pt>
    <dgm:pt modelId="{09034BBC-F2F3-41A5-B55F-EE2DFF291088}" type="parTrans" cxnId="{C11875C9-04A3-444B-9AE0-8BFB42818327}">
      <dgm:prSet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6F5E29C0-51EF-465C-A7A6-D7BBEF6006A6}" type="sibTrans" cxnId="{C11875C9-04A3-444B-9AE0-8BFB42818327}">
      <dgm:prSet/>
      <dgm:spPr/>
      <dgm:t>
        <a:bodyPr/>
        <a:lstStyle/>
        <a:p>
          <a:endParaRPr lang="ru-RU"/>
        </a:p>
      </dgm:t>
    </dgm:pt>
    <dgm:pt modelId="{9FD4DBD6-BF33-477F-8C7D-8ED6DF0B0F49}" type="pres">
      <dgm:prSet presAssocID="{F2889781-878F-428A-A576-EFD04DD40D7B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60B766F5-A842-41BB-9486-B1F6A14B7ACC}" type="pres">
      <dgm:prSet presAssocID="{3DA15FFF-1767-4AF7-B84D-D8AB1AAB0324}" presName="root1" presStyleCnt="0"/>
      <dgm:spPr/>
    </dgm:pt>
    <dgm:pt modelId="{BB0CFDAD-BCB0-4255-BCB6-2D5B45A1E8B8}" type="pres">
      <dgm:prSet presAssocID="{3DA15FFF-1767-4AF7-B84D-D8AB1AAB0324}" presName="LevelOneTextNode" presStyleLbl="node0" presStyleIdx="0" presStyleCnt="1" custAng="5400000" custScaleY="67139" custLinFactX="-200000" custLinFactNeighborX="-216719" custLinFactNeighborY="-4170">
        <dgm:presLayoutVars>
          <dgm:chPref val="3"/>
        </dgm:presLayoutVars>
      </dgm:prSet>
      <dgm:spPr/>
    </dgm:pt>
    <dgm:pt modelId="{8FF40531-7BF0-4B7E-9A3B-B11FC3ED0CF3}" type="pres">
      <dgm:prSet presAssocID="{3DA15FFF-1767-4AF7-B84D-D8AB1AAB0324}" presName="level2hierChild" presStyleCnt="0"/>
      <dgm:spPr/>
    </dgm:pt>
    <dgm:pt modelId="{D7EA7960-8786-49BC-85F6-982CE427F059}" type="pres">
      <dgm:prSet presAssocID="{6B7CB2D8-02FB-4D3E-A31E-26652B25CA2B}" presName="conn2-1" presStyleLbl="parChTrans1D2" presStyleIdx="0" presStyleCnt="4"/>
      <dgm:spPr/>
    </dgm:pt>
    <dgm:pt modelId="{12A3190C-6A8A-46D5-A1F3-EB02E883736B}" type="pres">
      <dgm:prSet presAssocID="{6B7CB2D8-02FB-4D3E-A31E-26652B25CA2B}" presName="connTx" presStyleLbl="parChTrans1D2" presStyleIdx="0" presStyleCnt="4"/>
      <dgm:spPr/>
    </dgm:pt>
    <dgm:pt modelId="{50FA59D0-28A7-4BCB-8048-3685F10ECAA1}" type="pres">
      <dgm:prSet presAssocID="{1392AD0A-ABE8-4A4D-B50A-B55EC6CCDB97}" presName="root2" presStyleCnt="0"/>
      <dgm:spPr/>
    </dgm:pt>
    <dgm:pt modelId="{6F633156-BF12-47FB-A3A6-8DF4AC206487}" type="pres">
      <dgm:prSet presAssocID="{1392AD0A-ABE8-4A4D-B50A-B55EC6CCDB97}" presName="LevelTwoTextNode" presStyleLbl="node2" presStyleIdx="0" presStyleCnt="4" custScaleX="150734" custLinFactNeighborX="49465" custLinFactNeighborY="1647">
        <dgm:presLayoutVars>
          <dgm:chPref val="3"/>
        </dgm:presLayoutVars>
      </dgm:prSet>
      <dgm:spPr/>
    </dgm:pt>
    <dgm:pt modelId="{721CAE50-E4E7-44F1-AD6D-3D25342E044D}" type="pres">
      <dgm:prSet presAssocID="{1392AD0A-ABE8-4A4D-B50A-B55EC6CCDB97}" presName="level3hierChild" presStyleCnt="0"/>
      <dgm:spPr/>
    </dgm:pt>
    <dgm:pt modelId="{752AC5AF-1369-418D-B95C-CB63A4C394C2}" type="pres">
      <dgm:prSet presAssocID="{14D0B68B-89AF-4DCB-A5FB-848913661119}" presName="conn2-1" presStyleLbl="parChTrans1D2" presStyleIdx="1" presStyleCnt="4"/>
      <dgm:spPr/>
    </dgm:pt>
    <dgm:pt modelId="{B37E1631-1667-415D-BF77-496B63FCD94A}" type="pres">
      <dgm:prSet presAssocID="{14D0B68B-89AF-4DCB-A5FB-848913661119}" presName="connTx" presStyleLbl="parChTrans1D2" presStyleIdx="1" presStyleCnt="4"/>
      <dgm:spPr/>
    </dgm:pt>
    <dgm:pt modelId="{52C6B8A6-1704-45CD-8081-FB870B328815}" type="pres">
      <dgm:prSet presAssocID="{C3B4CEC0-C954-473B-BCDE-E2640DC36C65}" presName="root2" presStyleCnt="0"/>
      <dgm:spPr/>
    </dgm:pt>
    <dgm:pt modelId="{BA825AA0-605A-40ED-9EB1-463E946E9D8F}" type="pres">
      <dgm:prSet presAssocID="{C3B4CEC0-C954-473B-BCDE-E2640DC36C65}" presName="LevelTwoTextNode" presStyleLbl="node2" presStyleIdx="1" presStyleCnt="4" custScaleX="150734" custLinFactNeighborX="49465" custLinFactNeighborY="1647">
        <dgm:presLayoutVars>
          <dgm:chPref val="3"/>
        </dgm:presLayoutVars>
      </dgm:prSet>
      <dgm:spPr/>
    </dgm:pt>
    <dgm:pt modelId="{82BB2963-C95F-4B72-ADF5-21A3A1AB5519}" type="pres">
      <dgm:prSet presAssocID="{C3B4CEC0-C954-473B-BCDE-E2640DC36C65}" presName="level3hierChild" presStyleCnt="0"/>
      <dgm:spPr/>
    </dgm:pt>
    <dgm:pt modelId="{6FB02993-BCCC-465D-B9C6-FFBE243A5941}" type="pres">
      <dgm:prSet presAssocID="{09034BBC-F2F3-41A5-B55F-EE2DFF291088}" presName="conn2-1" presStyleLbl="parChTrans1D2" presStyleIdx="2" presStyleCnt="4"/>
      <dgm:spPr/>
    </dgm:pt>
    <dgm:pt modelId="{312A9C85-7575-4361-A88F-AD1325F75D7C}" type="pres">
      <dgm:prSet presAssocID="{09034BBC-F2F3-41A5-B55F-EE2DFF291088}" presName="connTx" presStyleLbl="parChTrans1D2" presStyleIdx="2" presStyleCnt="4"/>
      <dgm:spPr/>
    </dgm:pt>
    <dgm:pt modelId="{F701E672-DDA9-4A54-BB53-142DEF45FE16}" type="pres">
      <dgm:prSet presAssocID="{30AF0A49-26EB-45F0-80C2-595508B97D19}" presName="root2" presStyleCnt="0"/>
      <dgm:spPr/>
    </dgm:pt>
    <dgm:pt modelId="{5F19A41F-0124-4200-BAC7-FEC0BF50C67B}" type="pres">
      <dgm:prSet presAssocID="{30AF0A49-26EB-45F0-80C2-595508B97D19}" presName="LevelTwoTextNode" presStyleLbl="node2" presStyleIdx="2" presStyleCnt="4" custScaleX="150734" custLinFactNeighborX="49465" custLinFactNeighborY="1647">
        <dgm:presLayoutVars>
          <dgm:chPref val="3"/>
        </dgm:presLayoutVars>
      </dgm:prSet>
      <dgm:spPr/>
    </dgm:pt>
    <dgm:pt modelId="{34F463E9-83D5-4E49-94CA-4354C2D42C7B}" type="pres">
      <dgm:prSet presAssocID="{30AF0A49-26EB-45F0-80C2-595508B97D19}" presName="level3hierChild" presStyleCnt="0"/>
      <dgm:spPr/>
    </dgm:pt>
    <dgm:pt modelId="{F23EE8BD-B561-4570-9D22-D5693DF3FB47}" type="pres">
      <dgm:prSet presAssocID="{FBD3DBED-644C-4469-BF61-23F7F1376CDD}" presName="conn2-1" presStyleLbl="parChTrans1D2" presStyleIdx="3" presStyleCnt="4"/>
      <dgm:spPr/>
    </dgm:pt>
    <dgm:pt modelId="{947F324A-4ED7-4EDD-818C-02A65827724E}" type="pres">
      <dgm:prSet presAssocID="{FBD3DBED-644C-4469-BF61-23F7F1376CDD}" presName="connTx" presStyleLbl="parChTrans1D2" presStyleIdx="3" presStyleCnt="4"/>
      <dgm:spPr/>
    </dgm:pt>
    <dgm:pt modelId="{42142094-1744-4E97-8612-C495155696C2}" type="pres">
      <dgm:prSet presAssocID="{77626127-3D8E-47A2-8652-B55DFA29721A}" presName="root2" presStyleCnt="0"/>
      <dgm:spPr/>
    </dgm:pt>
    <dgm:pt modelId="{52DD85FD-6327-4E08-B9BE-99682058AAFA}" type="pres">
      <dgm:prSet presAssocID="{77626127-3D8E-47A2-8652-B55DFA29721A}" presName="LevelTwoTextNode" presStyleLbl="node2" presStyleIdx="3" presStyleCnt="4" custScaleX="150734" custLinFactNeighborX="49465" custLinFactNeighborY="1647">
        <dgm:presLayoutVars>
          <dgm:chPref val="3"/>
        </dgm:presLayoutVars>
      </dgm:prSet>
      <dgm:spPr/>
    </dgm:pt>
    <dgm:pt modelId="{24B1136C-A987-4293-B6F7-3C32738330B2}" type="pres">
      <dgm:prSet presAssocID="{77626127-3D8E-47A2-8652-B55DFA29721A}" presName="level3hierChild" presStyleCnt="0"/>
      <dgm:spPr/>
    </dgm:pt>
  </dgm:ptLst>
  <dgm:cxnLst>
    <dgm:cxn modelId="{98DAFF06-8DF2-42EB-B73E-FD7EED306F7C}" srcId="{3DA15FFF-1767-4AF7-B84D-D8AB1AAB0324}" destId="{C3B4CEC0-C954-473B-BCDE-E2640DC36C65}" srcOrd="1" destOrd="0" parTransId="{14D0B68B-89AF-4DCB-A5FB-848913661119}" sibTransId="{11C6E345-4111-4A04-9FBA-455272AFBEA6}"/>
    <dgm:cxn modelId="{C27B540F-9297-436E-97D3-B85843B77990}" type="presOf" srcId="{FBD3DBED-644C-4469-BF61-23F7F1376CDD}" destId="{F23EE8BD-B561-4570-9D22-D5693DF3FB47}" srcOrd="0" destOrd="0" presId="urn:microsoft.com/office/officeart/2008/layout/HorizontalMultiLevelHierarchy"/>
    <dgm:cxn modelId="{86356B25-F3AF-45AB-851E-1B8C13C2D3D9}" type="presOf" srcId="{30AF0A49-26EB-45F0-80C2-595508B97D19}" destId="{5F19A41F-0124-4200-BAC7-FEC0BF50C67B}" srcOrd="0" destOrd="0" presId="urn:microsoft.com/office/officeart/2008/layout/HorizontalMultiLevelHierarchy"/>
    <dgm:cxn modelId="{0B106633-BEF3-4305-9DBF-F4BFBC924A26}" type="presOf" srcId="{3DA15FFF-1767-4AF7-B84D-D8AB1AAB0324}" destId="{BB0CFDAD-BCB0-4255-BCB6-2D5B45A1E8B8}" srcOrd="0" destOrd="0" presId="urn:microsoft.com/office/officeart/2008/layout/HorizontalMultiLevelHierarchy"/>
    <dgm:cxn modelId="{83E50462-00C7-4D08-BDAC-0E81B03CAA07}" type="presOf" srcId="{14D0B68B-89AF-4DCB-A5FB-848913661119}" destId="{B37E1631-1667-415D-BF77-496B63FCD94A}" srcOrd="1" destOrd="0" presId="urn:microsoft.com/office/officeart/2008/layout/HorizontalMultiLevelHierarchy"/>
    <dgm:cxn modelId="{BA93716C-F3BD-4E4B-8D65-EBAA5EF37349}" type="presOf" srcId="{FBD3DBED-644C-4469-BF61-23F7F1376CDD}" destId="{947F324A-4ED7-4EDD-818C-02A65827724E}" srcOrd="1" destOrd="0" presId="urn:microsoft.com/office/officeart/2008/layout/HorizontalMultiLevelHierarchy"/>
    <dgm:cxn modelId="{C4551D4F-3774-4C24-A5A1-F2AD092EA09C}" type="presOf" srcId="{14D0B68B-89AF-4DCB-A5FB-848913661119}" destId="{752AC5AF-1369-418D-B95C-CB63A4C394C2}" srcOrd="0" destOrd="0" presId="urn:microsoft.com/office/officeart/2008/layout/HorizontalMultiLevelHierarchy"/>
    <dgm:cxn modelId="{7A99C070-C6B1-4022-B124-BD8805F048C2}" type="presOf" srcId="{1392AD0A-ABE8-4A4D-B50A-B55EC6CCDB97}" destId="{6F633156-BF12-47FB-A3A6-8DF4AC206487}" srcOrd="0" destOrd="0" presId="urn:microsoft.com/office/officeart/2008/layout/HorizontalMultiLevelHierarchy"/>
    <dgm:cxn modelId="{7886CD54-BD84-44A3-BBF7-1DF61CCC3C9E}" srcId="{3DA15FFF-1767-4AF7-B84D-D8AB1AAB0324}" destId="{1392AD0A-ABE8-4A4D-B50A-B55EC6CCDB97}" srcOrd="0" destOrd="0" parTransId="{6B7CB2D8-02FB-4D3E-A31E-26652B25CA2B}" sibTransId="{186F892A-34B3-41CB-9B24-B40577E5E732}"/>
    <dgm:cxn modelId="{85B10877-CFA4-4237-A574-A2F92F00F5BF}" type="presOf" srcId="{09034BBC-F2F3-41A5-B55F-EE2DFF291088}" destId="{6FB02993-BCCC-465D-B9C6-FFBE243A5941}" srcOrd="0" destOrd="0" presId="urn:microsoft.com/office/officeart/2008/layout/HorizontalMultiLevelHierarchy"/>
    <dgm:cxn modelId="{8180DD58-7FF8-43C4-9F35-B13DE360A854}" type="presOf" srcId="{09034BBC-F2F3-41A5-B55F-EE2DFF291088}" destId="{312A9C85-7575-4361-A88F-AD1325F75D7C}" srcOrd="1" destOrd="0" presId="urn:microsoft.com/office/officeart/2008/layout/HorizontalMultiLevelHierarchy"/>
    <dgm:cxn modelId="{2A39E494-42AF-45EC-B572-342A057B9522}" srcId="{3DA15FFF-1767-4AF7-B84D-D8AB1AAB0324}" destId="{77626127-3D8E-47A2-8652-B55DFA29721A}" srcOrd="3" destOrd="0" parTransId="{FBD3DBED-644C-4469-BF61-23F7F1376CDD}" sibTransId="{38555476-C568-49E2-B385-DF5E9CEC6FF6}"/>
    <dgm:cxn modelId="{76786F97-6BAA-4B64-846D-E723A706E9C0}" srcId="{F2889781-878F-428A-A576-EFD04DD40D7B}" destId="{3DA15FFF-1767-4AF7-B84D-D8AB1AAB0324}" srcOrd="0" destOrd="0" parTransId="{C5A6083B-CC99-40E6-B402-548FE5199755}" sibTransId="{A3E6EFEA-5F52-4B20-B505-CA291C10022C}"/>
    <dgm:cxn modelId="{D833079B-B4A6-4D4A-8B95-B407408BBE09}" type="presOf" srcId="{C3B4CEC0-C954-473B-BCDE-E2640DC36C65}" destId="{BA825AA0-605A-40ED-9EB1-463E946E9D8F}" srcOrd="0" destOrd="0" presId="urn:microsoft.com/office/officeart/2008/layout/HorizontalMultiLevelHierarchy"/>
    <dgm:cxn modelId="{C8BEE8BA-4ED9-4A51-92CD-6F5B75B4D61F}" type="presOf" srcId="{6B7CB2D8-02FB-4D3E-A31E-26652B25CA2B}" destId="{D7EA7960-8786-49BC-85F6-982CE427F059}" srcOrd="0" destOrd="0" presId="urn:microsoft.com/office/officeart/2008/layout/HorizontalMultiLevelHierarchy"/>
    <dgm:cxn modelId="{2AB6AFC6-5882-45CA-B0EF-213C9C2DF725}" type="presOf" srcId="{77626127-3D8E-47A2-8652-B55DFA29721A}" destId="{52DD85FD-6327-4E08-B9BE-99682058AAFA}" srcOrd="0" destOrd="0" presId="urn:microsoft.com/office/officeart/2008/layout/HorizontalMultiLevelHierarchy"/>
    <dgm:cxn modelId="{C11875C9-04A3-444B-9AE0-8BFB42818327}" srcId="{3DA15FFF-1767-4AF7-B84D-D8AB1AAB0324}" destId="{30AF0A49-26EB-45F0-80C2-595508B97D19}" srcOrd="2" destOrd="0" parTransId="{09034BBC-F2F3-41A5-B55F-EE2DFF291088}" sibTransId="{6F5E29C0-51EF-465C-A7A6-D7BBEF6006A6}"/>
    <dgm:cxn modelId="{38B5CFCA-4FDF-4C0E-B824-3B0454891EE6}" type="presOf" srcId="{6B7CB2D8-02FB-4D3E-A31E-26652B25CA2B}" destId="{12A3190C-6A8A-46D5-A1F3-EB02E883736B}" srcOrd="1" destOrd="0" presId="urn:microsoft.com/office/officeart/2008/layout/HorizontalMultiLevelHierarchy"/>
    <dgm:cxn modelId="{B871E5F8-7215-4917-9F0B-2209400C6EB4}" type="presOf" srcId="{F2889781-878F-428A-A576-EFD04DD40D7B}" destId="{9FD4DBD6-BF33-477F-8C7D-8ED6DF0B0F49}" srcOrd="0" destOrd="0" presId="urn:microsoft.com/office/officeart/2008/layout/HorizontalMultiLevelHierarchy"/>
    <dgm:cxn modelId="{E8F4E479-5AF3-4DF6-B223-EE9E52706F5B}" type="presParOf" srcId="{9FD4DBD6-BF33-477F-8C7D-8ED6DF0B0F49}" destId="{60B766F5-A842-41BB-9486-B1F6A14B7ACC}" srcOrd="0" destOrd="0" presId="urn:microsoft.com/office/officeart/2008/layout/HorizontalMultiLevelHierarchy"/>
    <dgm:cxn modelId="{56AAEE64-7047-4B5E-B283-80E44EEC3479}" type="presParOf" srcId="{60B766F5-A842-41BB-9486-B1F6A14B7ACC}" destId="{BB0CFDAD-BCB0-4255-BCB6-2D5B45A1E8B8}" srcOrd="0" destOrd="0" presId="urn:microsoft.com/office/officeart/2008/layout/HorizontalMultiLevelHierarchy"/>
    <dgm:cxn modelId="{0BB54B30-3B91-47A6-91C7-6E474C20C03D}" type="presParOf" srcId="{60B766F5-A842-41BB-9486-B1F6A14B7ACC}" destId="{8FF40531-7BF0-4B7E-9A3B-B11FC3ED0CF3}" srcOrd="1" destOrd="0" presId="urn:microsoft.com/office/officeart/2008/layout/HorizontalMultiLevelHierarchy"/>
    <dgm:cxn modelId="{2472B239-1A41-4B57-AA3A-F83F9D3D0EB5}" type="presParOf" srcId="{8FF40531-7BF0-4B7E-9A3B-B11FC3ED0CF3}" destId="{D7EA7960-8786-49BC-85F6-982CE427F059}" srcOrd="0" destOrd="0" presId="urn:microsoft.com/office/officeart/2008/layout/HorizontalMultiLevelHierarchy"/>
    <dgm:cxn modelId="{7402CC54-3976-4E36-91D7-392569F5B931}" type="presParOf" srcId="{D7EA7960-8786-49BC-85F6-982CE427F059}" destId="{12A3190C-6A8A-46D5-A1F3-EB02E883736B}" srcOrd="0" destOrd="0" presId="urn:microsoft.com/office/officeart/2008/layout/HorizontalMultiLevelHierarchy"/>
    <dgm:cxn modelId="{227FF59D-93D1-487F-96DD-9C4929EC2A7A}" type="presParOf" srcId="{8FF40531-7BF0-4B7E-9A3B-B11FC3ED0CF3}" destId="{50FA59D0-28A7-4BCB-8048-3685F10ECAA1}" srcOrd="1" destOrd="0" presId="urn:microsoft.com/office/officeart/2008/layout/HorizontalMultiLevelHierarchy"/>
    <dgm:cxn modelId="{1321BB0D-94BF-47C3-B93C-333B7AEF63CB}" type="presParOf" srcId="{50FA59D0-28A7-4BCB-8048-3685F10ECAA1}" destId="{6F633156-BF12-47FB-A3A6-8DF4AC206487}" srcOrd="0" destOrd="0" presId="urn:microsoft.com/office/officeart/2008/layout/HorizontalMultiLevelHierarchy"/>
    <dgm:cxn modelId="{B02671DC-523C-4E3C-9B9B-BDEBAE924DE2}" type="presParOf" srcId="{50FA59D0-28A7-4BCB-8048-3685F10ECAA1}" destId="{721CAE50-E4E7-44F1-AD6D-3D25342E044D}" srcOrd="1" destOrd="0" presId="urn:microsoft.com/office/officeart/2008/layout/HorizontalMultiLevelHierarchy"/>
    <dgm:cxn modelId="{1E2201EE-F6DE-465F-9EDD-A7537C1320F5}" type="presParOf" srcId="{8FF40531-7BF0-4B7E-9A3B-B11FC3ED0CF3}" destId="{752AC5AF-1369-418D-B95C-CB63A4C394C2}" srcOrd="2" destOrd="0" presId="urn:microsoft.com/office/officeart/2008/layout/HorizontalMultiLevelHierarchy"/>
    <dgm:cxn modelId="{83D3FB05-D5D6-4D76-8545-DD1EBAEBD605}" type="presParOf" srcId="{752AC5AF-1369-418D-B95C-CB63A4C394C2}" destId="{B37E1631-1667-415D-BF77-496B63FCD94A}" srcOrd="0" destOrd="0" presId="urn:microsoft.com/office/officeart/2008/layout/HorizontalMultiLevelHierarchy"/>
    <dgm:cxn modelId="{2167E836-9D12-4EDF-9C90-7248CBCB6CA1}" type="presParOf" srcId="{8FF40531-7BF0-4B7E-9A3B-B11FC3ED0CF3}" destId="{52C6B8A6-1704-45CD-8081-FB870B328815}" srcOrd="3" destOrd="0" presId="urn:microsoft.com/office/officeart/2008/layout/HorizontalMultiLevelHierarchy"/>
    <dgm:cxn modelId="{1C5ABF4A-6414-4DF2-BE07-AE9CC7B6963B}" type="presParOf" srcId="{52C6B8A6-1704-45CD-8081-FB870B328815}" destId="{BA825AA0-605A-40ED-9EB1-463E946E9D8F}" srcOrd="0" destOrd="0" presId="urn:microsoft.com/office/officeart/2008/layout/HorizontalMultiLevelHierarchy"/>
    <dgm:cxn modelId="{90EE452A-CEBF-4918-9E39-CCFDDB313BD7}" type="presParOf" srcId="{52C6B8A6-1704-45CD-8081-FB870B328815}" destId="{82BB2963-C95F-4B72-ADF5-21A3A1AB5519}" srcOrd="1" destOrd="0" presId="urn:microsoft.com/office/officeart/2008/layout/HorizontalMultiLevelHierarchy"/>
    <dgm:cxn modelId="{89DF0170-2B95-4D6E-B0E4-80D2FD3A1FBA}" type="presParOf" srcId="{8FF40531-7BF0-4B7E-9A3B-B11FC3ED0CF3}" destId="{6FB02993-BCCC-465D-B9C6-FFBE243A5941}" srcOrd="4" destOrd="0" presId="urn:microsoft.com/office/officeart/2008/layout/HorizontalMultiLevelHierarchy"/>
    <dgm:cxn modelId="{1E22443B-E5C7-4B71-A8D0-A26468957499}" type="presParOf" srcId="{6FB02993-BCCC-465D-B9C6-FFBE243A5941}" destId="{312A9C85-7575-4361-A88F-AD1325F75D7C}" srcOrd="0" destOrd="0" presId="urn:microsoft.com/office/officeart/2008/layout/HorizontalMultiLevelHierarchy"/>
    <dgm:cxn modelId="{68C0DC44-1784-4006-936B-96D5313D1A32}" type="presParOf" srcId="{8FF40531-7BF0-4B7E-9A3B-B11FC3ED0CF3}" destId="{F701E672-DDA9-4A54-BB53-142DEF45FE16}" srcOrd="5" destOrd="0" presId="urn:microsoft.com/office/officeart/2008/layout/HorizontalMultiLevelHierarchy"/>
    <dgm:cxn modelId="{DDD30978-3C57-41B3-8CB0-DCBE9F2118BE}" type="presParOf" srcId="{F701E672-DDA9-4A54-BB53-142DEF45FE16}" destId="{5F19A41F-0124-4200-BAC7-FEC0BF50C67B}" srcOrd="0" destOrd="0" presId="urn:microsoft.com/office/officeart/2008/layout/HorizontalMultiLevelHierarchy"/>
    <dgm:cxn modelId="{98ABF6B2-2F67-4FF5-A038-CE629520EFC8}" type="presParOf" srcId="{F701E672-DDA9-4A54-BB53-142DEF45FE16}" destId="{34F463E9-83D5-4E49-94CA-4354C2D42C7B}" srcOrd="1" destOrd="0" presId="urn:microsoft.com/office/officeart/2008/layout/HorizontalMultiLevelHierarchy"/>
    <dgm:cxn modelId="{F4AE8E9B-ECC1-4779-9ED7-DA5B3BD896FA}" type="presParOf" srcId="{8FF40531-7BF0-4B7E-9A3B-B11FC3ED0CF3}" destId="{F23EE8BD-B561-4570-9D22-D5693DF3FB47}" srcOrd="6" destOrd="0" presId="urn:microsoft.com/office/officeart/2008/layout/HorizontalMultiLevelHierarchy"/>
    <dgm:cxn modelId="{3A12FAEB-6CBC-45D1-B004-DE8FEA67A658}" type="presParOf" srcId="{F23EE8BD-B561-4570-9D22-D5693DF3FB47}" destId="{947F324A-4ED7-4EDD-818C-02A65827724E}" srcOrd="0" destOrd="0" presId="urn:microsoft.com/office/officeart/2008/layout/HorizontalMultiLevelHierarchy"/>
    <dgm:cxn modelId="{34005FE4-3A02-4091-B326-D9DB4DA1DEE1}" type="presParOf" srcId="{8FF40531-7BF0-4B7E-9A3B-B11FC3ED0CF3}" destId="{42142094-1744-4E97-8612-C495155696C2}" srcOrd="7" destOrd="0" presId="urn:microsoft.com/office/officeart/2008/layout/HorizontalMultiLevelHierarchy"/>
    <dgm:cxn modelId="{F5A08FB9-9BD0-499C-8C88-6EA2EA71DAF9}" type="presParOf" srcId="{42142094-1744-4E97-8612-C495155696C2}" destId="{52DD85FD-6327-4E08-B9BE-99682058AAFA}" srcOrd="0" destOrd="0" presId="urn:microsoft.com/office/officeart/2008/layout/HorizontalMultiLevelHierarchy"/>
    <dgm:cxn modelId="{4E5460C6-DFFB-4BEA-83D1-41BDB7987BBD}" type="presParOf" srcId="{42142094-1744-4E97-8612-C495155696C2}" destId="{24B1136C-A987-4293-B6F7-3C32738330B2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1C87C07-315B-4505-9906-30714AB47AB8}" type="doc">
      <dgm:prSet loTypeId="urn:microsoft.com/office/officeart/2008/layout/VerticalCurvedList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F217DB6-6437-42EF-9FD5-003428023534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sz="1600" dirty="0"/>
            <a:t>содействия соответствующим государственным надзорным и правоохранительным органам при проведении ими проверок деятельности Общества и компаний Группы по вопросам соблюдения антикоррупционного законодательства;</a:t>
          </a:r>
        </a:p>
      </dgm:t>
    </dgm:pt>
    <dgm:pt modelId="{4D6386AE-9638-490E-B54F-80A58DF098FE}" type="parTrans" cxnId="{C9E84AD8-F38C-4BCB-A7BB-C1218A9D3165}">
      <dgm:prSet/>
      <dgm:spPr/>
      <dgm:t>
        <a:bodyPr/>
        <a:lstStyle/>
        <a:p>
          <a:endParaRPr lang="ru-RU"/>
        </a:p>
      </dgm:t>
    </dgm:pt>
    <dgm:pt modelId="{9118D370-2BCE-4AB6-9D83-0991B74249E4}" type="sibTrans" cxnId="{C9E84AD8-F38C-4BCB-A7BB-C1218A9D3165}">
      <dgm:prSet/>
      <dgm:spPr/>
      <dgm:t>
        <a:bodyPr/>
        <a:lstStyle/>
        <a:p>
          <a:endParaRPr lang="ru-RU"/>
        </a:p>
      </dgm:t>
    </dgm:pt>
    <dgm:pt modelId="{856D1DE3-9200-4242-88B8-6F99FF9015D2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sz="1600" dirty="0"/>
            <a:t>информирования соответствующих государственных надзорных и правоохранительных органов о случаях совершения нарушений, имеющих признаки коррупции;</a:t>
          </a:r>
        </a:p>
      </dgm:t>
    </dgm:pt>
    <dgm:pt modelId="{266313C2-0657-4C00-8F46-2E018FEFF389}" type="parTrans" cxnId="{5699CA7E-6D7D-4108-82B7-83722C56BBF9}">
      <dgm:prSet/>
      <dgm:spPr/>
      <dgm:t>
        <a:bodyPr/>
        <a:lstStyle/>
        <a:p>
          <a:endParaRPr lang="ru-RU"/>
        </a:p>
      </dgm:t>
    </dgm:pt>
    <dgm:pt modelId="{A802E8D6-585C-43D0-8FC6-3E6C8D28A4FB}" type="sibTrans" cxnId="{5699CA7E-6D7D-4108-82B7-83722C56BBF9}">
      <dgm:prSet/>
      <dgm:spPr/>
      <dgm:t>
        <a:bodyPr/>
        <a:lstStyle/>
        <a:p>
          <a:endParaRPr lang="ru-RU"/>
        </a:p>
      </dgm:t>
    </dgm:pt>
    <dgm:pt modelId="{7AC1893A-4FD6-414F-803D-83CCF066732D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sz="1600" dirty="0"/>
            <a:t>содействия соответствующим государственным надзорным и правоохранительным органам при проведении расследований нарушений, имеющих признаки коррупции;</a:t>
          </a:r>
        </a:p>
      </dgm:t>
    </dgm:pt>
    <dgm:pt modelId="{B199DBA7-38FA-48C0-A47F-2DD7642D6C99}" type="parTrans" cxnId="{4489CF44-4B02-4904-9406-0E06EB2FE2E3}">
      <dgm:prSet/>
      <dgm:spPr/>
      <dgm:t>
        <a:bodyPr/>
        <a:lstStyle/>
        <a:p>
          <a:endParaRPr lang="ru-RU"/>
        </a:p>
      </dgm:t>
    </dgm:pt>
    <dgm:pt modelId="{D400D60F-20D5-4115-8CC5-5F67BB3CBD61}" type="sibTrans" cxnId="{4489CF44-4B02-4904-9406-0E06EB2FE2E3}">
      <dgm:prSet/>
      <dgm:spPr/>
      <dgm:t>
        <a:bodyPr/>
        <a:lstStyle/>
        <a:p>
          <a:endParaRPr lang="ru-RU"/>
        </a:p>
      </dgm:t>
    </dgm:pt>
    <dgm:pt modelId="{E81DBE69-CB2E-4707-A509-6F75CF160C13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dirty="0"/>
            <a:t>предоставления комментариев/участие в совещаниях (встречах) по запросам государственных надзорных и правоохранительных органов, связанных с вопросами антикоррупционного законодательства.</a:t>
          </a:r>
        </a:p>
      </dgm:t>
    </dgm:pt>
    <dgm:pt modelId="{70695013-D004-4361-9DFE-505AC916F8DB}" type="parTrans" cxnId="{A9D20108-35A0-4642-B0B5-24D717D5B185}">
      <dgm:prSet/>
      <dgm:spPr/>
      <dgm:t>
        <a:bodyPr/>
        <a:lstStyle/>
        <a:p>
          <a:endParaRPr lang="ru-RU"/>
        </a:p>
      </dgm:t>
    </dgm:pt>
    <dgm:pt modelId="{61147693-69F3-4450-9944-A32A39D66197}" type="sibTrans" cxnId="{A9D20108-35A0-4642-B0B5-24D717D5B185}">
      <dgm:prSet/>
      <dgm:spPr/>
      <dgm:t>
        <a:bodyPr/>
        <a:lstStyle/>
        <a:p>
          <a:endParaRPr lang="ru-RU"/>
        </a:p>
      </dgm:t>
    </dgm:pt>
    <dgm:pt modelId="{61171D99-AD3E-4F52-84CF-EFFE06494876}" type="pres">
      <dgm:prSet presAssocID="{51C87C07-315B-4505-9906-30714AB47AB8}" presName="Name0" presStyleCnt="0">
        <dgm:presLayoutVars>
          <dgm:chMax val="7"/>
          <dgm:chPref val="7"/>
          <dgm:dir/>
        </dgm:presLayoutVars>
      </dgm:prSet>
      <dgm:spPr/>
    </dgm:pt>
    <dgm:pt modelId="{F37B0D2B-D53D-4404-B3DC-D0A08D7BBEF3}" type="pres">
      <dgm:prSet presAssocID="{51C87C07-315B-4505-9906-30714AB47AB8}" presName="Name1" presStyleCnt="0"/>
      <dgm:spPr/>
    </dgm:pt>
    <dgm:pt modelId="{E0EDCCBB-39AA-4E1C-BF6E-B9F56249EE3D}" type="pres">
      <dgm:prSet presAssocID="{51C87C07-315B-4505-9906-30714AB47AB8}" presName="cycle" presStyleCnt="0"/>
      <dgm:spPr/>
    </dgm:pt>
    <dgm:pt modelId="{8944D6D2-7821-4602-8F37-FFE668D4D3FB}" type="pres">
      <dgm:prSet presAssocID="{51C87C07-315B-4505-9906-30714AB47AB8}" presName="srcNode" presStyleLbl="node1" presStyleIdx="0" presStyleCnt="4"/>
      <dgm:spPr/>
    </dgm:pt>
    <dgm:pt modelId="{0A315A4C-4288-43EB-B217-499474EDC083}" type="pres">
      <dgm:prSet presAssocID="{51C87C07-315B-4505-9906-30714AB47AB8}" presName="conn" presStyleLbl="parChTrans1D2" presStyleIdx="0" presStyleCnt="1"/>
      <dgm:spPr/>
    </dgm:pt>
    <dgm:pt modelId="{4CDBD5A6-FFC8-40E7-BC77-2830D68C9F8A}" type="pres">
      <dgm:prSet presAssocID="{51C87C07-315B-4505-9906-30714AB47AB8}" presName="extraNode" presStyleLbl="node1" presStyleIdx="0" presStyleCnt="4"/>
      <dgm:spPr/>
    </dgm:pt>
    <dgm:pt modelId="{7AF12348-2217-418D-A30A-2F16AF8AF77D}" type="pres">
      <dgm:prSet presAssocID="{51C87C07-315B-4505-9906-30714AB47AB8}" presName="dstNode" presStyleLbl="node1" presStyleIdx="0" presStyleCnt="4"/>
      <dgm:spPr/>
    </dgm:pt>
    <dgm:pt modelId="{15E2D31C-A0F1-4791-B04E-E2E72209AA3B}" type="pres">
      <dgm:prSet presAssocID="{856D1DE3-9200-4242-88B8-6F99FF9015D2}" presName="text_1" presStyleLbl="node1" presStyleIdx="0" presStyleCnt="4">
        <dgm:presLayoutVars>
          <dgm:bulletEnabled val="1"/>
        </dgm:presLayoutVars>
      </dgm:prSet>
      <dgm:spPr/>
    </dgm:pt>
    <dgm:pt modelId="{37DAD419-4179-40A2-925D-DDB50B92B632}" type="pres">
      <dgm:prSet presAssocID="{856D1DE3-9200-4242-88B8-6F99FF9015D2}" presName="accent_1" presStyleCnt="0"/>
      <dgm:spPr/>
    </dgm:pt>
    <dgm:pt modelId="{36D322D0-FD88-420B-B6A5-08B05A37EDC0}" type="pres">
      <dgm:prSet presAssocID="{856D1DE3-9200-4242-88B8-6F99FF9015D2}" presName="accentRepeatNode" presStyleLbl="solidFgAcc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340FBCB-9E1F-4A44-A1BE-09EF5E065C8D}" type="pres">
      <dgm:prSet presAssocID="{7AC1893A-4FD6-414F-803D-83CCF066732D}" presName="text_2" presStyleLbl="node1" presStyleIdx="1" presStyleCnt="4">
        <dgm:presLayoutVars>
          <dgm:bulletEnabled val="1"/>
        </dgm:presLayoutVars>
      </dgm:prSet>
      <dgm:spPr/>
    </dgm:pt>
    <dgm:pt modelId="{60B3CCCF-89F9-41E0-8AE5-DC28FD8825ED}" type="pres">
      <dgm:prSet presAssocID="{7AC1893A-4FD6-414F-803D-83CCF066732D}" presName="accent_2" presStyleCnt="0"/>
      <dgm:spPr/>
    </dgm:pt>
    <dgm:pt modelId="{E9F34811-AC84-4F38-BC12-74FCA8CD0B2B}" type="pres">
      <dgm:prSet presAssocID="{7AC1893A-4FD6-414F-803D-83CCF066732D}" presName="accentRepeatNode" presStyleLbl="solidFgAcc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2F18CC74-F5C5-41D7-9077-AADC9BA542C2}" type="pres">
      <dgm:prSet presAssocID="{AF217DB6-6437-42EF-9FD5-003428023534}" presName="text_3" presStyleLbl="node1" presStyleIdx="2" presStyleCnt="4" custScaleY="133064">
        <dgm:presLayoutVars>
          <dgm:bulletEnabled val="1"/>
        </dgm:presLayoutVars>
      </dgm:prSet>
      <dgm:spPr/>
    </dgm:pt>
    <dgm:pt modelId="{30799387-4001-4A90-A7A3-2D4767182B82}" type="pres">
      <dgm:prSet presAssocID="{AF217DB6-6437-42EF-9FD5-003428023534}" presName="accent_3" presStyleCnt="0"/>
      <dgm:spPr/>
    </dgm:pt>
    <dgm:pt modelId="{16426C3E-47FA-49DF-90A7-8528FA0E277D}" type="pres">
      <dgm:prSet presAssocID="{AF217DB6-6437-42EF-9FD5-003428023534}" presName="accentRepeatNode" presStyleLbl="solidFgAcc1" presStyleIdx="2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095DFE07-E8CA-416F-8F2B-76D52F71CE83}" type="pres">
      <dgm:prSet presAssocID="{E81DBE69-CB2E-4707-A509-6F75CF160C13}" presName="text_4" presStyleLbl="node1" presStyleIdx="3" presStyleCnt="4">
        <dgm:presLayoutVars>
          <dgm:bulletEnabled val="1"/>
        </dgm:presLayoutVars>
      </dgm:prSet>
      <dgm:spPr/>
    </dgm:pt>
    <dgm:pt modelId="{F939F1FD-1363-4426-9AD7-E7CA27D75AD2}" type="pres">
      <dgm:prSet presAssocID="{E81DBE69-CB2E-4707-A509-6F75CF160C13}" presName="accent_4" presStyleCnt="0"/>
      <dgm:spPr/>
    </dgm:pt>
    <dgm:pt modelId="{E2822314-3768-4A3F-84A7-054FFA3610BC}" type="pres">
      <dgm:prSet presAssocID="{E81DBE69-CB2E-4707-A509-6F75CF160C13}" presName="accentRepeatNode" presStyleLbl="solidFgAcc1" presStyleIdx="3" presStyleCnt="4"/>
      <dgm:spPr>
        <a:blipFill rotWithShape="0">
          <a:blip xmlns:r="http://schemas.openxmlformats.org/officeDocument/2006/relationships" r:embed="rId3"/>
          <a:srcRect/>
          <a:stretch>
            <a:fillRect/>
          </a:stretch>
        </a:blipFill>
      </dgm:spPr>
    </dgm:pt>
  </dgm:ptLst>
  <dgm:cxnLst>
    <dgm:cxn modelId="{A9D20108-35A0-4642-B0B5-24D717D5B185}" srcId="{51C87C07-315B-4505-9906-30714AB47AB8}" destId="{E81DBE69-CB2E-4707-A509-6F75CF160C13}" srcOrd="3" destOrd="0" parTransId="{70695013-D004-4361-9DFE-505AC916F8DB}" sibTransId="{61147693-69F3-4450-9944-A32A39D66197}"/>
    <dgm:cxn modelId="{4489CF44-4B02-4904-9406-0E06EB2FE2E3}" srcId="{51C87C07-315B-4505-9906-30714AB47AB8}" destId="{7AC1893A-4FD6-414F-803D-83CCF066732D}" srcOrd="1" destOrd="0" parTransId="{B199DBA7-38FA-48C0-A47F-2DD7642D6C99}" sibTransId="{D400D60F-20D5-4115-8CC5-5F67BB3CBD61}"/>
    <dgm:cxn modelId="{9A23724F-6C92-479B-BCBD-2952F6BA0A63}" type="presOf" srcId="{51C87C07-315B-4505-9906-30714AB47AB8}" destId="{61171D99-AD3E-4F52-84CF-EFFE06494876}" srcOrd="0" destOrd="0" presId="urn:microsoft.com/office/officeart/2008/layout/VerticalCurvedList"/>
    <dgm:cxn modelId="{5699CA7E-6D7D-4108-82B7-83722C56BBF9}" srcId="{51C87C07-315B-4505-9906-30714AB47AB8}" destId="{856D1DE3-9200-4242-88B8-6F99FF9015D2}" srcOrd="0" destOrd="0" parTransId="{266313C2-0657-4C00-8F46-2E018FEFF389}" sibTransId="{A802E8D6-585C-43D0-8FC6-3E6C8D28A4FB}"/>
    <dgm:cxn modelId="{BC61D3A0-AF92-46FC-A3A1-E5DE26A61467}" type="presOf" srcId="{7AC1893A-4FD6-414F-803D-83CCF066732D}" destId="{D340FBCB-9E1F-4A44-A1BE-09EF5E065C8D}" srcOrd="0" destOrd="0" presId="urn:microsoft.com/office/officeart/2008/layout/VerticalCurvedList"/>
    <dgm:cxn modelId="{504AFFA3-B842-4048-9357-BC1006974616}" type="presOf" srcId="{E81DBE69-CB2E-4707-A509-6F75CF160C13}" destId="{095DFE07-E8CA-416F-8F2B-76D52F71CE83}" srcOrd="0" destOrd="0" presId="urn:microsoft.com/office/officeart/2008/layout/VerticalCurvedList"/>
    <dgm:cxn modelId="{1CE4A7C9-5C48-4577-80F0-E20078966D94}" type="presOf" srcId="{AF217DB6-6437-42EF-9FD5-003428023534}" destId="{2F18CC74-F5C5-41D7-9077-AADC9BA542C2}" srcOrd="0" destOrd="0" presId="urn:microsoft.com/office/officeart/2008/layout/VerticalCurvedList"/>
    <dgm:cxn modelId="{559D37CD-FCF1-4A73-B495-ABFD16BCA353}" type="presOf" srcId="{A802E8D6-585C-43D0-8FC6-3E6C8D28A4FB}" destId="{0A315A4C-4288-43EB-B217-499474EDC083}" srcOrd="0" destOrd="0" presId="urn:microsoft.com/office/officeart/2008/layout/VerticalCurvedList"/>
    <dgm:cxn modelId="{294225D8-22FC-4EE4-946C-BEB70E0B6955}" type="presOf" srcId="{856D1DE3-9200-4242-88B8-6F99FF9015D2}" destId="{15E2D31C-A0F1-4791-B04E-E2E72209AA3B}" srcOrd="0" destOrd="0" presId="urn:microsoft.com/office/officeart/2008/layout/VerticalCurvedList"/>
    <dgm:cxn modelId="{C9E84AD8-F38C-4BCB-A7BB-C1218A9D3165}" srcId="{51C87C07-315B-4505-9906-30714AB47AB8}" destId="{AF217DB6-6437-42EF-9FD5-003428023534}" srcOrd="2" destOrd="0" parTransId="{4D6386AE-9638-490E-B54F-80A58DF098FE}" sibTransId="{9118D370-2BCE-4AB6-9D83-0991B74249E4}"/>
    <dgm:cxn modelId="{CEB1EA6B-9220-414D-A7F0-D912A556C08C}" type="presParOf" srcId="{61171D99-AD3E-4F52-84CF-EFFE06494876}" destId="{F37B0D2B-D53D-4404-B3DC-D0A08D7BBEF3}" srcOrd="0" destOrd="0" presId="urn:microsoft.com/office/officeart/2008/layout/VerticalCurvedList"/>
    <dgm:cxn modelId="{8FA965E0-64CF-4581-8572-3B7B27B779C9}" type="presParOf" srcId="{F37B0D2B-D53D-4404-B3DC-D0A08D7BBEF3}" destId="{E0EDCCBB-39AA-4E1C-BF6E-B9F56249EE3D}" srcOrd="0" destOrd="0" presId="urn:microsoft.com/office/officeart/2008/layout/VerticalCurvedList"/>
    <dgm:cxn modelId="{DB75B501-6935-4F19-B8E7-B0E86E135BF7}" type="presParOf" srcId="{E0EDCCBB-39AA-4E1C-BF6E-B9F56249EE3D}" destId="{8944D6D2-7821-4602-8F37-FFE668D4D3FB}" srcOrd="0" destOrd="0" presId="urn:microsoft.com/office/officeart/2008/layout/VerticalCurvedList"/>
    <dgm:cxn modelId="{CB6601D4-EE50-42F7-A445-1E977F7750B9}" type="presParOf" srcId="{E0EDCCBB-39AA-4E1C-BF6E-B9F56249EE3D}" destId="{0A315A4C-4288-43EB-B217-499474EDC083}" srcOrd="1" destOrd="0" presId="urn:microsoft.com/office/officeart/2008/layout/VerticalCurvedList"/>
    <dgm:cxn modelId="{CC5D7588-DEDB-414C-980B-C13DC78AF755}" type="presParOf" srcId="{E0EDCCBB-39AA-4E1C-BF6E-B9F56249EE3D}" destId="{4CDBD5A6-FFC8-40E7-BC77-2830D68C9F8A}" srcOrd="2" destOrd="0" presId="urn:microsoft.com/office/officeart/2008/layout/VerticalCurvedList"/>
    <dgm:cxn modelId="{D0EC542D-5642-4F4E-85DB-EF1BA028E7BD}" type="presParOf" srcId="{E0EDCCBB-39AA-4E1C-BF6E-B9F56249EE3D}" destId="{7AF12348-2217-418D-A30A-2F16AF8AF77D}" srcOrd="3" destOrd="0" presId="urn:microsoft.com/office/officeart/2008/layout/VerticalCurvedList"/>
    <dgm:cxn modelId="{B0BF94E0-0979-4233-A63C-D89BE601C0B2}" type="presParOf" srcId="{F37B0D2B-D53D-4404-B3DC-D0A08D7BBEF3}" destId="{15E2D31C-A0F1-4791-B04E-E2E72209AA3B}" srcOrd="1" destOrd="0" presId="urn:microsoft.com/office/officeart/2008/layout/VerticalCurvedList"/>
    <dgm:cxn modelId="{7302E8F7-12C8-4A87-BDF9-090FCAA890AB}" type="presParOf" srcId="{F37B0D2B-D53D-4404-B3DC-D0A08D7BBEF3}" destId="{37DAD419-4179-40A2-925D-DDB50B92B632}" srcOrd="2" destOrd="0" presId="urn:microsoft.com/office/officeart/2008/layout/VerticalCurvedList"/>
    <dgm:cxn modelId="{D1637FE9-F9BA-4308-B7EF-DA5E1CA94C33}" type="presParOf" srcId="{37DAD419-4179-40A2-925D-DDB50B92B632}" destId="{36D322D0-FD88-420B-B6A5-08B05A37EDC0}" srcOrd="0" destOrd="0" presId="urn:microsoft.com/office/officeart/2008/layout/VerticalCurvedList"/>
    <dgm:cxn modelId="{53CF9D85-7013-4703-A163-3B1164430D4A}" type="presParOf" srcId="{F37B0D2B-D53D-4404-B3DC-D0A08D7BBEF3}" destId="{D340FBCB-9E1F-4A44-A1BE-09EF5E065C8D}" srcOrd="3" destOrd="0" presId="urn:microsoft.com/office/officeart/2008/layout/VerticalCurvedList"/>
    <dgm:cxn modelId="{0D479809-5358-491A-AAEE-D9FEE2059475}" type="presParOf" srcId="{F37B0D2B-D53D-4404-B3DC-D0A08D7BBEF3}" destId="{60B3CCCF-89F9-41E0-8AE5-DC28FD8825ED}" srcOrd="4" destOrd="0" presId="urn:microsoft.com/office/officeart/2008/layout/VerticalCurvedList"/>
    <dgm:cxn modelId="{A787679F-B2C2-4CB0-9190-28E790A4EF5D}" type="presParOf" srcId="{60B3CCCF-89F9-41E0-8AE5-DC28FD8825ED}" destId="{E9F34811-AC84-4F38-BC12-74FCA8CD0B2B}" srcOrd="0" destOrd="0" presId="urn:microsoft.com/office/officeart/2008/layout/VerticalCurvedList"/>
    <dgm:cxn modelId="{90E741BA-DD45-4396-AAFC-5B816FE1D922}" type="presParOf" srcId="{F37B0D2B-D53D-4404-B3DC-D0A08D7BBEF3}" destId="{2F18CC74-F5C5-41D7-9077-AADC9BA542C2}" srcOrd="5" destOrd="0" presId="urn:microsoft.com/office/officeart/2008/layout/VerticalCurvedList"/>
    <dgm:cxn modelId="{6C29CE09-873B-48AB-953C-62294A3614B0}" type="presParOf" srcId="{F37B0D2B-D53D-4404-B3DC-D0A08D7BBEF3}" destId="{30799387-4001-4A90-A7A3-2D4767182B82}" srcOrd="6" destOrd="0" presId="urn:microsoft.com/office/officeart/2008/layout/VerticalCurvedList"/>
    <dgm:cxn modelId="{71EE223C-4D29-45BE-9A3D-D815AB3F92F6}" type="presParOf" srcId="{30799387-4001-4A90-A7A3-2D4767182B82}" destId="{16426C3E-47FA-49DF-90A7-8528FA0E277D}" srcOrd="0" destOrd="0" presId="urn:microsoft.com/office/officeart/2008/layout/VerticalCurvedList"/>
    <dgm:cxn modelId="{980261F7-A590-4AC2-8F01-96055678157A}" type="presParOf" srcId="{F37B0D2B-D53D-4404-B3DC-D0A08D7BBEF3}" destId="{095DFE07-E8CA-416F-8F2B-76D52F71CE83}" srcOrd="7" destOrd="0" presId="urn:microsoft.com/office/officeart/2008/layout/VerticalCurvedList"/>
    <dgm:cxn modelId="{78FC4AE2-2BC1-4C6C-90DE-F820F8996287}" type="presParOf" srcId="{F37B0D2B-D53D-4404-B3DC-D0A08D7BBEF3}" destId="{F939F1FD-1363-4426-9AD7-E7CA27D75AD2}" srcOrd="8" destOrd="0" presId="urn:microsoft.com/office/officeart/2008/layout/VerticalCurvedList"/>
    <dgm:cxn modelId="{592CD6BA-8A41-4E5E-88C0-EC69BD074B51}" type="presParOf" srcId="{F939F1FD-1363-4426-9AD7-E7CA27D75AD2}" destId="{E2822314-3768-4A3F-84A7-054FFA3610BC}" srcOrd="0" destOrd="0" presId="urn:microsoft.com/office/officeart/2008/layout/VerticalCurvedLis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D1D745-15B1-4D9A-A3C9-56B3A02887ED}">
      <dsp:nvSpPr>
        <dsp:cNvPr id="0" name=""/>
        <dsp:cNvSpPr/>
      </dsp:nvSpPr>
      <dsp:spPr>
        <a:xfrm>
          <a:off x="5257800" y="965999"/>
          <a:ext cx="3719932" cy="14489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26109"/>
              </a:lnTo>
              <a:lnTo>
                <a:pt x="3719932" y="1126109"/>
              </a:lnTo>
              <a:lnTo>
                <a:pt x="3719932" y="144891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A29723-F682-426E-B221-7E8D361029F3}">
      <dsp:nvSpPr>
        <dsp:cNvPr id="0" name=""/>
        <dsp:cNvSpPr/>
      </dsp:nvSpPr>
      <dsp:spPr>
        <a:xfrm>
          <a:off x="5212080" y="965999"/>
          <a:ext cx="91440" cy="144891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4891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555C46-A9E7-40CE-8294-BBD5338AC653}">
      <dsp:nvSpPr>
        <dsp:cNvPr id="0" name=""/>
        <dsp:cNvSpPr/>
      </dsp:nvSpPr>
      <dsp:spPr>
        <a:xfrm>
          <a:off x="1571408" y="965999"/>
          <a:ext cx="3686391" cy="1457306"/>
        </a:xfrm>
        <a:custGeom>
          <a:avLst/>
          <a:gdLst/>
          <a:ahLst/>
          <a:cxnLst/>
          <a:rect l="0" t="0" r="0" b="0"/>
          <a:pathLst>
            <a:path>
              <a:moveTo>
                <a:pt x="3686391" y="0"/>
              </a:moveTo>
              <a:lnTo>
                <a:pt x="3686391" y="1134502"/>
              </a:lnTo>
              <a:lnTo>
                <a:pt x="0" y="1134502"/>
              </a:lnTo>
              <a:lnTo>
                <a:pt x="0" y="145730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1DD451-3B12-44AE-B0AC-8A00AD7D6FE9}">
      <dsp:nvSpPr>
        <dsp:cNvPr id="0" name=""/>
        <dsp:cNvSpPr/>
      </dsp:nvSpPr>
      <dsp:spPr>
        <a:xfrm>
          <a:off x="3720638" y="208731"/>
          <a:ext cx="3074323" cy="757267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Деятельность Группы</a:t>
          </a:r>
        </a:p>
      </dsp:txBody>
      <dsp:txXfrm>
        <a:off x="3720638" y="208731"/>
        <a:ext cx="3074323" cy="757267"/>
      </dsp:txXfrm>
    </dsp:sp>
    <dsp:sp modelId="{18931951-EF34-4F79-845A-BA1C1A1D5BCB}">
      <dsp:nvSpPr>
        <dsp:cNvPr id="0" name=""/>
        <dsp:cNvSpPr/>
      </dsp:nvSpPr>
      <dsp:spPr>
        <a:xfrm>
          <a:off x="34246" y="2423305"/>
          <a:ext cx="3074323" cy="1537161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профилактика мошенничества и коррупции</a:t>
          </a:r>
        </a:p>
      </dsp:txBody>
      <dsp:txXfrm>
        <a:off x="34246" y="2423305"/>
        <a:ext cx="3074323" cy="1537161"/>
      </dsp:txXfrm>
    </dsp:sp>
    <dsp:sp modelId="{44DFA697-574A-4681-80F7-8B1029FA21F6}">
      <dsp:nvSpPr>
        <dsp:cNvPr id="0" name=""/>
        <dsp:cNvSpPr/>
      </dsp:nvSpPr>
      <dsp:spPr>
        <a:xfrm>
          <a:off x="3720638" y="2414912"/>
          <a:ext cx="3074323" cy="1537161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борьба с коррупцией и мошенничеством</a:t>
          </a:r>
        </a:p>
      </dsp:txBody>
      <dsp:txXfrm>
        <a:off x="3720638" y="2414912"/>
        <a:ext cx="3074323" cy="1537161"/>
      </dsp:txXfrm>
    </dsp:sp>
    <dsp:sp modelId="{ED0794B6-A664-43B2-8F45-CFF3F83A8CB7}">
      <dsp:nvSpPr>
        <dsp:cNvPr id="0" name=""/>
        <dsp:cNvSpPr/>
      </dsp:nvSpPr>
      <dsp:spPr>
        <a:xfrm>
          <a:off x="7440570" y="2414912"/>
          <a:ext cx="3074323" cy="1537161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минимизация и (или) ликвидация последствий коррупционных правонарушений и мошенничества.</a:t>
          </a:r>
        </a:p>
      </dsp:txBody>
      <dsp:txXfrm>
        <a:off x="7440570" y="2414912"/>
        <a:ext cx="3074323" cy="15371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AC34FF-C469-4C64-81BB-EF3A19F940A4}">
      <dsp:nvSpPr>
        <dsp:cNvPr id="0" name=""/>
        <dsp:cNvSpPr/>
      </dsp:nvSpPr>
      <dsp:spPr>
        <a:xfrm>
          <a:off x="5257800" y="1044922"/>
          <a:ext cx="2716152" cy="17937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94118"/>
              </a:lnTo>
              <a:lnTo>
                <a:pt x="2716152" y="1394118"/>
              </a:lnTo>
              <a:lnTo>
                <a:pt x="2716152" y="179374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595BAA-51CD-4554-8AEC-2F73EF005D7E}">
      <dsp:nvSpPr>
        <dsp:cNvPr id="0" name=""/>
        <dsp:cNvSpPr/>
      </dsp:nvSpPr>
      <dsp:spPr>
        <a:xfrm>
          <a:off x="2586425" y="1044922"/>
          <a:ext cx="2671374" cy="1793748"/>
        </a:xfrm>
        <a:custGeom>
          <a:avLst/>
          <a:gdLst/>
          <a:ahLst/>
          <a:cxnLst/>
          <a:rect l="0" t="0" r="0" b="0"/>
          <a:pathLst>
            <a:path>
              <a:moveTo>
                <a:pt x="2671374" y="0"/>
              </a:moveTo>
              <a:lnTo>
                <a:pt x="2671374" y="1394118"/>
              </a:lnTo>
              <a:lnTo>
                <a:pt x="0" y="1394118"/>
              </a:lnTo>
              <a:lnTo>
                <a:pt x="0" y="179374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1DD451-3B12-44AE-B0AC-8A00AD7D6FE9}">
      <dsp:nvSpPr>
        <dsp:cNvPr id="0" name=""/>
        <dsp:cNvSpPr/>
      </dsp:nvSpPr>
      <dsp:spPr>
        <a:xfrm>
          <a:off x="6756" y="107428"/>
          <a:ext cx="10502086" cy="937493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/>
            <a:t>Цели по противодействию мошенничеству и коррупции</a:t>
          </a:r>
          <a:endParaRPr lang="ru-RU" sz="2400" kern="1200" dirty="0"/>
        </a:p>
      </dsp:txBody>
      <dsp:txXfrm>
        <a:off x="6756" y="107428"/>
        <a:ext cx="10502086" cy="937493"/>
      </dsp:txXfrm>
    </dsp:sp>
    <dsp:sp modelId="{56BB81F4-9F06-44F7-A782-65FB84716A0F}">
      <dsp:nvSpPr>
        <dsp:cNvPr id="0" name=""/>
        <dsp:cNvSpPr/>
      </dsp:nvSpPr>
      <dsp:spPr>
        <a:xfrm>
          <a:off x="269903" y="2838670"/>
          <a:ext cx="4633044" cy="1903000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Единообразное понимания неприятия мошеннических и коррупционных действий и формирование антикоррупционного сознания</a:t>
          </a:r>
        </a:p>
      </dsp:txBody>
      <dsp:txXfrm>
        <a:off x="269903" y="2838670"/>
        <a:ext cx="4633044" cy="1903000"/>
      </dsp:txXfrm>
    </dsp:sp>
    <dsp:sp modelId="{032D61AD-97D3-4D51-A34D-93B561EDACCF}">
      <dsp:nvSpPr>
        <dsp:cNvPr id="0" name=""/>
        <dsp:cNvSpPr/>
      </dsp:nvSpPr>
      <dsp:spPr>
        <a:xfrm>
          <a:off x="5702207" y="2838670"/>
          <a:ext cx="4543488" cy="1903000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Устранение фактов мошенничества и/или коррупции, разработка и осуществление мер по предупреждению и пресечению мошеннических действий, предупреждение и устранение причин и условий, порождающих коррупцию, выявление и раскрытие коррупционных правонарушений и мошенничества</a:t>
          </a:r>
        </a:p>
      </dsp:txBody>
      <dsp:txXfrm>
        <a:off x="5702207" y="2838670"/>
        <a:ext cx="4543488" cy="1903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99D8DF-9E0C-46F0-A8DB-58501008FFCD}">
      <dsp:nvSpPr>
        <dsp:cNvPr id="0" name=""/>
        <dsp:cNvSpPr/>
      </dsp:nvSpPr>
      <dsp:spPr>
        <a:xfrm>
          <a:off x="252242" y="1732076"/>
          <a:ext cx="2419880" cy="1871246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/>
            <a:t>Задачи по противодействию мошенничеству и коррупции</a:t>
          </a:r>
          <a:endParaRPr lang="ru-RU" sz="2400" kern="1200" dirty="0"/>
        </a:p>
      </dsp:txBody>
      <dsp:txXfrm>
        <a:off x="307049" y="1786883"/>
        <a:ext cx="2310266" cy="1761632"/>
      </dsp:txXfrm>
    </dsp:sp>
    <dsp:sp modelId="{323D4B43-25A5-4A66-8584-2119FBB44668}">
      <dsp:nvSpPr>
        <dsp:cNvPr id="0" name=""/>
        <dsp:cNvSpPr/>
      </dsp:nvSpPr>
      <dsp:spPr>
        <a:xfrm rot="17350740">
          <a:off x="1893630" y="1556617"/>
          <a:ext cx="2318737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2318737" y="1606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800" kern="1200"/>
        </a:p>
      </dsp:txBody>
      <dsp:txXfrm>
        <a:off x="2995031" y="1514710"/>
        <a:ext cx="115936" cy="115936"/>
      </dsp:txXfrm>
    </dsp:sp>
    <dsp:sp modelId="{C1090859-D1E9-4D4E-9EF5-178C2147A8A9}">
      <dsp:nvSpPr>
        <dsp:cNvPr id="0" name=""/>
        <dsp:cNvSpPr/>
      </dsp:nvSpPr>
      <dsp:spPr>
        <a:xfrm>
          <a:off x="3433876" y="1563"/>
          <a:ext cx="6858712" cy="952191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Информирование работников компаний о требованиях антикоррупционного законодательства, принимаемых мерах по противодействию мошенничеству и коррупции, обучение порядку и правилам их применения в повседневной деятельности</a:t>
          </a:r>
        </a:p>
      </dsp:txBody>
      <dsp:txXfrm>
        <a:off x="3461765" y="29452"/>
        <a:ext cx="6802934" cy="896413"/>
      </dsp:txXfrm>
    </dsp:sp>
    <dsp:sp modelId="{24B9D17F-9784-45D2-8663-204820AB6A4B}">
      <dsp:nvSpPr>
        <dsp:cNvPr id="0" name=""/>
        <dsp:cNvSpPr/>
      </dsp:nvSpPr>
      <dsp:spPr>
        <a:xfrm rot="18289469">
          <a:off x="2386040" y="2104127"/>
          <a:ext cx="1333918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333918" y="1606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3019651" y="2086841"/>
        <a:ext cx="66695" cy="66695"/>
      </dsp:txXfrm>
    </dsp:sp>
    <dsp:sp modelId="{55D846F1-AEBB-4DAE-8583-BA6966371028}">
      <dsp:nvSpPr>
        <dsp:cNvPr id="0" name=""/>
        <dsp:cNvSpPr/>
      </dsp:nvSpPr>
      <dsp:spPr>
        <a:xfrm>
          <a:off x="3433876" y="1096583"/>
          <a:ext cx="6858712" cy="952191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Установление обязанности работников знать и соблюдать принципы и требования Политики, ключевые нормы правового и антикоррупционного законодательства</a:t>
          </a:r>
        </a:p>
      </dsp:txBody>
      <dsp:txXfrm>
        <a:off x="3461765" y="1124472"/>
        <a:ext cx="6802934" cy="896413"/>
      </dsp:txXfrm>
    </dsp:sp>
    <dsp:sp modelId="{22FF8948-F9C5-491C-ABA2-4A1E1CB154ED}">
      <dsp:nvSpPr>
        <dsp:cNvPr id="0" name=""/>
        <dsp:cNvSpPr/>
      </dsp:nvSpPr>
      <dsp:spPr>
        <a:xfrm>
          <a:off x="2672123" y="2651637"/>
          <a:ext cx="761753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761753" y="1606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3033955" y="2648655"/>
        <a:ext cx="38087" cy="38087"/>
      </dsp:txXfrm>
    </dsp:sp>
    <dsp:sp modelId="{8E1045E0-C211-477C-97A6-E93B3E29D3AC}">
      <dsp:nvSpPr>
        <dsp:cNvPr id="0" name=""/>
        <dsp:cNvSpPr/>
      </dsp:nvSpPr>
      <dsp:spPr>
        <a:xfrm>
          <a:off x="3433876" y="2191603"/>
          <a:ext cx="6858712" cy="952191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Выявление, пресечение, раскрытие и расследование коррупционных правонарушений и мошенничества, минимизация и (или) ликвидация их последствий и принятие мер по их недопущению впредь</a:t>
          </a:r>
        </a:p>
      </dsp:txBody>
      <dsp:txXfrm>
        <a:off x="3461765" y="2219492"/>
        <a:ext cx="6802934" cy="896413"/>
      </dsp:txXfrm>
    </dsp:sp>
    <dsp:sp modelId="{2CB713E7-CF9C-40A2-8591-A136E1878E42}">
      <dsp:nvSpPr>
        <dsp:cNvPr id="0" name=""/>
        <dsp:cNvSpPr/>
      </dsp:nvSpPr>
      <dsp:spPr>
        <a:xfrm rot="3310531">
          <a:off x="2386040" y="3199147"/>
          <a:ext cx="1333918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333918" y="1606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3019651" y="3181861"/>
        <a:ext cx="66695" cy="66695"/>
      </dsp:txXfrm>
    </dsp:sp>
    <dsp:sp modelId="{991FD06A-0586-4764-B24E-1747531B5953}">
      <dsp:nvSpPr>
        <dsp:cNvPr id="0" name=""/>
        <dsp:cNvSpPr/>
      </dsp:nvSpPr>
      <dsp:spPr>
        <a:xfrm>
          <a:off x="3433876" y="3286624"/>
          <a:ext cx="6858712" cy="952191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Минимизация риска вовлечения членов органов управления и работников, независимо от занимаемой должности, сроков работы, статуса и иных взаимоотношений с Группой в мошенническую и/или коррупционную деятельность</a:t>
          </a:r>
        </a:p>
      </dsp:txBody>
      <dsp:txXfrm>
        <a:off x="3461765" y="3314513"/>
        <a:ext cx="6802934" cy="896413"/>
      </dsp:txXfrm>
    </dsp:sp>
    <dsp:sp modelId="{67B37266-187D-499C-BD63-925EFCA0D5AB}">
      <dsp:nvSpPr>
        <dsp:cNvPr id="0" name=""/>
        <dsp:cNvSpPr/>
      </dsp:nvSpPr>
      <dsp:spPr>
        <a:xfrm rot="4249260">
          <a:off x="1893630" y="3746657"/>
          <a:ext cx="2318737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2318737" y="1606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800" kern="1200"/>
        </a:p>
      </dsp:txBody>
      <dsp:txXfrm>
        <a:off x="2995031" y="3704751"/>
        <a:ext cx="115936" cy="115936"/>
      </dsp:txXfrm>
    </dsp:sp>
    <dsp:sp modelId="{E7BB3F88-5481-4630-961F-5575C4D2FBF0}">
      <dsp:nvSpPr>
        <dsp:cNvPr id="0" name=""/>
        <dsp:cNvSpPr/>
      </dsp:nvSpPr>
      <dsp:spPr>
        <a:xfrm>
          <a:off x="3433876" y="4381644"/>
          <a:ext cx="6858712" cy="952191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Создание системы внутренних нормативных документов, мер и механизмов противодействия любым формам и проявлениям мошенничества и коррупции, достижение оптимальной эффективности функционирования такой системы</a:t>
          </a:r>
        </a:p>
      </dsp:txBody>
      <dsp:txXfrm>
        <a:off x="3461765" y="4409533"/>
        <a:ext cx="6802934" cy="89641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99D8DF-9E0C-46F0-A8DB-58501008FFCD}">
      <dsp:nvSpPr>
        <dsp:cNvPr id="0" name=""/>
        <dsp:cNvSpPr/>
      </dsp:nvSpPr>
      <dsp:spPr>
        <a:xfrm>
          <a:off x="0" y="1554187"/>
          <a:ext cx="2510093" cy="1809797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6350" cap="flat" cmpd="sng" algn="ctr">
          <a:solidFill>
            <a:schemeClr val="accent6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/>
            <a:t>Принципы противодействия мошенничеству и коррупции</a:t>
          </a:r>
          <a:endParaRPr lang="ru-RU" sz="2400" kern="1200" dirty="0"/>
        </a:p>
      </dsp:txBody>
      <dsp:txXfrm>
        <a:off x="53007" y="1607194"/>
        <a:ext cx="2404079" cy="1703783"/>
      </dsp:txXfrm>
    </dsp:sp>
    <dsp:sp modelId="{793E74BF-A387-4EDC-8F01-BF55645F1627}">
      <dsp:nvSpPr>
        <dsp:cNvPr id="0" name=""/>
        <dsp:cNvSpPr/>
      </dsp:nvSpPr>
      <dsp:spPr>
        <a:xfrm rot="19155375">
          <a:off x="2111352" y="1373912"/>
          <a:ext cx="3290425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3290425" y="11381"/>
              </a:lnTo>
            </a:path>
          </a:pathLst>
        </a:custGeom>
        <a:noFill/>
        <a:ln w="6350" cap="flat" cmpd="sng" algn="ctr">
          <a:solidFill>
            <a:schemeClr val="accent6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100" kern="1200"/>
        </a:p>
      </dsp:txBody>
      <dsp:txXfrm>
        <a:off x="3674305" y="1303033"/>
        <a:ext cx="164521" cy="164521"/>
      </dsp:txXfrm>
    </dsp:sp>
    <dsp:sp modelId="{FE9960E0-DBC7-4DED-B52C-92C5A19CCAAA}">
      <dsp:nvSpPr>
        <dsp:cNvPr id="0" name=""/>
        <dsp:cNvSpPr/>
      </dsp:nvSpPr>
      <dsp:spPr>
        <a:xfrm>
          <a:off x="5003038" y="2268"/>
          <a:ext cx="4813940" cy="618465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6350" cap="flat" cmpd="sng" algn="ctr">
          <a:solidFill>
            <a:schemeClr val="accent6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Принцип неприятия мошенничества и коррупции</a:t>
          </a:r>
        </a:p>
      </dsp:txBody>
      <dsp:txXfrm>
        <a:off x="5021152" y="20382"/>
        <a:ext cx="4777712" cy="582237"/>
      </dsp:txXfrm>
    </dsp:sp>
    <dsp:sp modelId="{BC705825-CEAA-4EF7-9FF7-B9B26BEE7963}">
      <dsp:nvSpPr>
        <dsp:cNvPr id="0" name=""/>
        <dsp:cNvSpPr/>
      </dsp:nvSpPr>
      <dsp:spPr>
        <a:xfrm rot="19803056">
          <a:off x="2318000" y="1729530"/>
          <a:ext cx="2877129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2877129" y="11381"/>
              </a:lnTo>
            </a:path>
          </a:pathLst>
        </a:custGeom>
        <a:noFill/>
        <a:ln w="6350" cap="flat" cmpd="sng" algn="ctr">
          <a:solidFill>
            <a:schemeClr val="accent6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000" kern="1200"/>
        </a:p>
      </dsp:txBody>
      <dsp:txXfrm>
        <a:off x="3684637" y="1668983"/>
        <a:ext cx="143856" cy="143856"/>
      </dsp:txXfrm>
    </dsp:sp>
    <dsp:sp modelId="{8B27C589-72A0-4B47-A97F-5C2EC21DC0C3}">
      <dsp:nvSpPr>
        <dsp:cNvPr id="0" name=""/>
        <dsp:cNvSpPr/>
      </dsp:nvSpPr>
      <dsp:spPr>
        <a:xfrm>
          <a:off x="5003038" y="713504"/>
          <a:ext cx="4813940" cy="618465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6350" cap="flat" cmpd="sng" algn="ctr">
          <a:solidFill>
            <a:schemeClr val="accent6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Принцип миссии высшего руководства</a:t>
          </a:r>
        </a:p>
      </dsp:txBody>
      <dsp:txXfrm>
        <a:off x="5021152" y="731618"/>
        <a:ext cx="4777712" cy="582237"/>
      </dsp:txXfrm>
    </dsp:sp>
    <dsp:sp modelId="{CA74D7D4-B261-4863-A3B6-FDBB4C2FF00B}">
      <dsp:nvSpPr>
        <dsp:cNvPr id="0" name=""/>
        <dsp:cNvSpPr/>
      </dsp:nvSpPr>
      <dsp:spPr>
        <a:xfrm rot="20626924">
          <a:off x="2458435" y="2085148"/>
          <a:ext cx="2596260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2596260" y="11381"/>
              </a:lnTo>
            </a:path>
          </a:pathLst>
        </a:custGeom>
        <a:noFill/>
        <a:ln w="6350" cap="flat" cmpd="sng" algn="ctr">
          <a:solidFill>
            <a:schemeClr val="accent6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900" kern="1200"/>
        </a:p>
      </dsp:txBody>
      <dsp:txXfrm>
        <a:off x="3691659" y="2031623"/>
        <a:ext cx="129813" cy="129813"/>
      </dsp:txXfrm>
    </dsp:sp>
    <dsp:sp modelId="{42DEBC0C-C825-40F7-9A37-7B674C70E17E}">
      <dsp:nvSpPr>
        <dsp:cNvPr id="0" name=""/>
        <dsp:cNvSpPr/>
      </dsp:nvSpPr>
      <dsp:spPr>
        <a:xfrm>
          <a:off x="5003038" y="1424739"/>
          <a:ext cx="4813940" cy="618465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6350" cap="flat" cmpd="sng" algn="ctr">
          <a:solidFill>
            <a:schemeClr val="accent6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Принцип минимизации риска деловых отношений</a:t>
          </a:r>
        </a:p>
      </dsp:txBody>
      <dsp:txXfrm>
        <a:off x="5021152" y="1442853"/>
        <a:ext cx="4777712" cy="582237"/>
      </dsp:txXfrm>
    </dsp:sp>
    <dsp:sp modelId="{8D2B7C0E-EEEB-4133-8D87-E062D9BD1094}">
      <dsp:nvSpPr>
        <dsp:cNvPr id="0" name=""/>
        <dsp:cNvSpPr/>
      </dsp:nvSpPr>
      <dsp:spPr>
        <a:xfrm rot="21580862">
          <a:off x="2510073" y="2440765"/>
          <a:ext cx="2492983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2492983" y="11381"/>
              </a:lnTo>
            </a:path>
          </a:pathLst>
        </a:custGeom>
        <a:noFill/>
        <a:ln w="6350" cap="flat" cmpd="sng" algn="ctr">
          <a:solidFill>
            <a:schemeClr val="accent6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800" kern="1200"/>
        </a:p>
      </dsp:txBody>
      <dsp:txXfrm>
        <a:off x="3694241" y="2389823"/>
        <a:ext cx="124649" cy="124649"/>
      </dsp:txXfrm>
    </dsp:sp>
    <dsp:sp modelId="{A65AF55E-1239-46F5-A4EC-12AD48507AC4}">
      <dsp:nvSpPr>
        <dsp:cNvPr id="0" name=""/>
        <dsp:cNvSpPr/>
      </dsp:nvSpPr>
      <dsp:spPr>
        <a:xfrm>
          <a:off x="5003038" y="2135975"/>
          <a:ext cx="4813940" cy="618465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6350" cap="flat" cmpd="sng" algn="ctr">
          <a:solidFill>
            <a:schemeClr val="accent6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Принцип должной осмотрительности</a:t>
          </a:r>
        </a:p>
      </dsp:txBody>
      <dsp:txXfrm>
        <a:off x="5021152" y="2154089"/>
        <a:ext cx="4777712" cy="582237"/>
      </dsp:txXfrm>
    </dsp:sp>
    <dsp:sp modelId="{BBB5C082-2128-4C95-9ACB-12D80557507D}">
      <dsp:nvSpPr>
        <dsp:cNvPr id="0" name=""/>
        <dsp:cNvSpPr/>
      </dsp:nvSpPr>
      <dsp:spPr>
        <a:xfrm rot="937681">
          <a:off x="2462243" y="2796383"/>
          <a:ext cx="2588645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2588645" y="11381"/>
              </a:lnTo>
            </a:path>
          </a:pathLst>
        </a:custGeom>
        <a:noFill/>
        <a:ln w="6350" cap="flat" cmpd="sng" algn="ctr">
          <a:solidFill>
            <a:schemeClr val="accent6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900" kern="1200"/>
        </a:p>
      </dsp:txBody>
      <dsp:txXfrm>
        <a:off x="3691849" y="2743049"/>
        <a:ext cx="129432" cy="129432"/>
      </dsp:txXfrm>
    </dsp:sp>
    <dsp:sp modelId="{AB7964DE-7505-43D3-AC27-B60622CA51D7}">
      <dsp:nvSpPr>
        <dsp:cNvPr id="0" name=""/>
        <dsp:cNvSpPr/>
      </dsp:nvSpPr>
      <dsp:spPr>
        <a:xfrm>
          <a:off x="5003038" y="2847211"/>
          <a:ext cx="4813940" cy="618465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6350" cap="flat" cmpd="sng" algn="ctr">
          <a:solidFill>
            <a:schemeClr val="accent6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Принцип системности и непрерывности</a:t>
          </a:r>
        </a:p>
      </dsp:txBody>
      <dsp:txXfrm>
        <a:off x="5021152" y="2865325"/>
        <a:ext cx="4777712" cy="582237"/>
      </dsp:txXfrm>
    </dsp:sp>
    <dsp:sp modelId="{49068C83-B797-4FB3-AAD1-249C69567797}">
      <dsp:nvSpPr>
        <dsp:cNvPr id="0" name=""/>
        <dsp:cNvSpPr/>
      </dsp:nvSpPr>
      <dsp:spPr>
        <a:xfrm rot="1768069">
          <a:off x="2324878" y="3152001"/>
          <a:ext cx="2863373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2863373" y="11381"/>
              </a:lnTo>
            </a:path>
          </a:pathLst>
        </a:custGeom>
        <a:noFill/>
        <a:ln w="6350" cap="flat" cmpd="sng" algn="ctr">
          <a:solidFill>
            <a:schemeClr val="accent6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000" kern="1200"/>
        </a:p>
      </dsp:txBody>
      <dsp:txXfrm>
        <a:off x="3684981" y="3091799"/>
        <a:ext cx="143168" cy="143168"/>
      </dsp:txXfrm>
    </dsp:sp>
    <dsp:sp modelId="{6C3D1AD7-58F6-4E69-A2E7-4B88D7099015}">
      <dsp:nvSpPr>
        <dsp:cNvPr id="0" name=""/>
        <dsp:cNvSpPr/>
      </dsp:nvSpPr>
      <dsp:spPr>
        <a:xfrm>
          <a:off x="5003038" y="3558446"/>
          <a:ext cx="4813940" cy="618465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6350" cap="flat" cmpd="sng" algn="ctr">
          <a:solidFill>
            <a:schemeClr val="accent6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Мониторинг и контроль</a:t>
          </a:r>
        </a:p>
      </dsp:txBody>
      <dsp:txXfrm>
        <a:off x="5021152" y="3576560"/>
        <a:ext cx="4777712" cy="582237"/>
      </dsp:txXfrm>
    </dsp:sp>
    <dsp:sp modelId="{BBE28515-1C94-40DB-8EFE-7AC07068588F}">
      <dsp:nvSpPr>
        <dsp:cNvPr id="0" name=""/>
        <dsp:cNvSpPr/>
      </dsp:nvSpPr>
      <dsp:spPr>
        <a:xfrm rot="2422533">
          <a:off x="2120377" y="3507619"/>
          <a:ext cx="3272376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3272376" y="11381"/>
              </a:lnTo>
            </a:path>
          </a:pathLst>
        </a:custGeom>
        <a:noFill/>
        <a:ln w="6350" cap="flat" cmpd="sng" algn="ctr">
          <a:solidFill>
            <a:schemeClr val="accent6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100" kern="1200"/>
        </a:p>
      </dsp:txBody>
      <dsp:txXfrm>
        <a:off x="3674756" y="3437191"/>
        <a:ext cx="163618" cy="163618"/>
      </dsp:txXfrm>
    </dsp:sp>
    <dsp:sp modelId="{F275556A-C0DD-43FA-82BA-18DCED706B7B}">
      <dsp:nvSpPr>
        <dsp:cNvPr id="0" name=""/>
        <dsp:cNvSpPr/>
      </dsp:nvSpPr>
      <dsp:spPr>
        <a:xfrm>
          <a:off x="5003038" y="4269682"/>
          <a:ext cx="4813940" cy="618465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6350" cap="flat" cmpd="sng" algn="ctr">
          <a:solidFill>
            <a:schemeClr val="accent6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Принцип приоритета мер по предупреждению</a:t>
          </a:r>
        </a:p>
      </dsp:txBody>
      <dsp:txXfrm>
        <a:off x="5021152" y="4287796"/>
        <a:ext cx="4777712" cy="58223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53A37F-CE2E-4412-A9C0-C3F32BFBA5CF}">
      <dsp:nvSpPr>
        <dsp:cNvPr id="0" name=""/>
        <dsp:cNvSpPr/>
      </dsp:nvSpPr>
      <dsp:spPr>
        <a:xfrm>
          <a:off x="3109624" y="2524783"/>
          <a:ext cx="1444576" cy="19629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33614" y="0"/>
              </a:lnTo>
              <a:lnTo>
                <a:pt x="1133614" y="1962980"/>
              </a:lnTo>
              <a:lnTo>
                <a:pt x="1444576" y="1962980"/>
              </a:lnTo>
            </a:path>
          </a:pathLst>
        </a:custGeom>
        <a:noFill/>
        <a:ln w="6350" cap="flat" cmpd="sng" algn="ctr">
          <a:solidFill>
            <a:schemeClr val="accent2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</dsp:sp>
    <dsp:sp modelId="{06610576-55E9-4D51-ADA8-47C1942A3BD9}">
      <dsp:nvSpPr>
        <dsp:cNvPr id="0" name=""/>
        <dsp:cNvSpPr/>
      </dsp:nvSpPr>
      <dsp:spPr>
        <a:xfrm>
          <a:off x="3109624" y="2524783"/>
          <a:ext cx="1444576" cy="6258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33614" y="0"/>
              </a:lnTo>
              <a:lnTo>
                <a:pt x="1133614" y="625842"/>
              </a:lnTo>
              <a:lnTo>
                <a:pt x="1444576" y="625842"/>
              </a:lnTo>
            </a:path>
          </a:pathLst>
        </a:custGeom>
        <a:noFill/>
        <a:ln w="6350" cap="flat" cmpd="sng" algn="ctr">
          <a:solidFill>
            <a:schemeClr val="accent2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</dsp:sp>
    <dsp:sp modelId="{005CB79A-39A6-4EDD-9ADD-F913389D7090}">
      <dsp:nvSpPr>
        <dsp:cNvPr id="0" name=""/>
        <dsp:cNvSpPr/>
      </dsp:nvSpPr>
      <dsp:spPr>
        <a:xfrm>
          <a:off x="3109624" y="1813487"/>
          <a:ext cx="1444576" cy="711296"/>
        </a:xfrm>
        <a:custGeom>
          <a:avLst/>
          <a:gdLst/>
          <a:ahLst/>
          <a:cxnLst/>
          <a:rect l="0" t="0" r="0" b="0"/>
          <a:pathLst>
            <a:path>
              <a:moveTo>
                <a:pt x="0" y="711296"/>
              </a:moveTo>
              <a:lnTo>
                <a:pt x="1133614" y="711296"/>
              </a:lnTo>
              <a:lnTo>
                <a:pt x="1133614" y="0"/>
              </a:lnTo>
              <a:lnTo>
                <a:pt x="1444576" y="0"/>
              </a:lnTo>
            </a:path>
          </a:pathLst>
        </a:custGeom>
        <a:noFill/>
        <a:ln w="6350" cap="flat" cmpd="sng" algn="ctr">
          <a:solidFill>
            <a:schemeClr val="accent2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</dsp:sp>
    <dsp:sp modelId="{96763F61-0FC4-4547-B5FF-E1F874D52208}">
      <dsp:nvSpPr>
        <dsp:cNvPr id="0" name=""/>
        <dsp:cNvSpPr/>
      </dsp:nvSpPr>
      <dsp:spPr>
        <a:xfrm>
          <a:off x="3109624" y="476348"/>
          <a:ext cx="1444576" cy="2048434"/>
        </a:xfrm>
        <a:custGeom>
          <a:avLst/>
          <a:gdLst/>
          <a:ahLst/>
          <a:cxnLst/>
          <a:rect l="0" t="0" r="0" b="0"/>
          <a:pathLst>
            <a:path>
              <a:moveTo>
                <a:pt x="0" y="2048434"/>
              </a:moveTo>
              <a:lnTo>
                <a:pt x="1133614" y="2048434"/>
              </a:lnTo>
              <a:lnTo>
                <a:pt x="1133614" y="0"/>
              </a:lnTo>
              <a:lnTo>
                <a:pt x="1444576" y="0"/>
              </a:lnTo>
            </a:path>
          </a:pathLst>
        </a:custGeom>
        <a:noFill/>
        <a:ln w="6350" cap="flat" cmpd="sng" algn="ctr">
          <a:solidFill>
            <a:schemeClr val="accent2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</dsp:sp>
    <dsp:sp modelId="{D3610A85-C644-45D0-ABDA-817056A289C2}">
      <dsp:nvSpPr>
        <dsp:cNvPr id="0" name=""/>
        <dsp:cNvSpPr/>
      </dsp:nvSpPr>
      <dsp:spPr>
        <a:xfrm>
          <a:off x="0" y="2050565"/>
          <a:ext cx="3109624" cy="948435"/>
        </a:xfrm>
        <a:prstGeom prst="rect">
          <a:avLst/>
        </a:prstGeom>
        <a:solidFill>
          <a:schemeClr val="accent2">
            <a:lumMod val="75000"/>
          </a:schemeClr>
        </a:solidFill>
        <a:ln w="6350" cap="flat" cmpd="sng" algn="ctr">
          <a:solidFill>
            <a:schemeClr val="accent2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Группа мер </a:t>
          </a:r>
        </a:p>
      </dsp:txBody>
      <dsp:txXfrm>
        <a:off x="0" y="2050565"/>
        <a:ext cx="3109624" cy="948435"/>
      </dsp:txXfrm>
    </dsp:sp>
    <dsp:sp modelId="{1D338F42-17C6-459A-8E6C-484726C385F1}">
      <dsp:nvSpPr>
        <dsp:cNvPr id="0" name=""/>
        <dsp:cNvSpPr/>
      </dsp:nvSpPr>
      <dsp:spPr>
        <a:xfrm>
          <a:off x="4554200" y="2131"/>
          <a:ext cx="5138747" cy="948435"/>
        </a:xfrm>
        <a:prstGeom prst="rect">
          <a:avLst/>
        </a:prstGeom>
        <a:solidFill>
          <a:schemeClr val="accent2">
            <a:lumMod val="75000"/>
          </a:schemeClr>
        </a:solidFill>
        <a:ln w="6350" cap="flat" cmpd="sng" algn="ctr">
          <a:solidFill>
            <a:schemeClr val="accent2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Проведение профилактической, информационно-разъяснительной работы по соблюдению требований антикоррупционной Политики</a:t>
          </a:r>
        </a:p>
      </dsp:txBody>
      <dsp:txXfrm>
        <a:off x="4554200" y="2131"/>
        <a:ext cx="5138747" cy="948435"/>
      </dsp:txXfrm>
    </dsp:sp>
    <dsp:sp modelId="{ADE24A15-3B07-4560-951F-6E0091A2D609}">
      <dsp:nvSpPr>
        <dsp:cNvPr id="0" name=""/>
        <dsp:cNvSpPr/>
      </dsp:nvSpPr>
      <dsp:spPr>
        <a:xfrm>
          <a:off x="4554200" y="1339269"/>
          <a:ext cx="5138747" cy="948435"/>
        </a:xfrm>
        <a:prstGeom prst="rect">
          <a:avLst/>
        </a:prstGeom>
        <a:solidFill>
          <a:schemeClr val="accent2">
            <a:lumMod val="75000"/>
          </a:schemeClr>
        </a:solidFill>
        <a:ln w="6350" cap="flat" cmpd="sng" algn="ctr">
          <a:solidFill>
            <a:schemeClr val="accent2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Своевременное прогнозирование и минимизация рисков вовлечения работников  в мошенническую и/или коррупционную деятельность</a:t>
          </a:r>
        </a:p>
      </dsp:txBody>
      <dsp:txXfrm>
        <a:off x="4554200" y="1339269"/>
        <a:ext cx="5138747" cy="948435"/>
      </dsp:txXfrm>
    </dsp:sp>
    <dsp:sp modelId="{08FD77D0-7443-4FA3-917A-AF036F5F4F55}">
      <dsp:nvSpPr>
        <dsp:cNvPr id="0" name=""/>
        <dsp:cNvSpPr/>
      </dsp:nvSpPr>
      <dsp:spPr>
        <a:xfrm>
          <a:off x="4554200" y="2676408"/>
          <a:ext cx="5138747" cy="948435"/>
        </a:xfrm>
        <a:prstGeom prst="rect">
          <a:avLst/>
        </a:prstGeom>
        <a:solidFill>
          <a:schemeClr val="accent2">
            <a:lumMod val="75000"/>
          </a:schemeClr>
        </a:solidFill>
        <a:ln w="6350" cap="flat" cmpd="sng" algn="ctr">
          <a:solidFill>
            <a:schemeClr val="accent2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Предупреждение, выявление и пресечение любых форм и проявлений мошенничества и коррупции</a:t>
          </a:r>
        </a:p>
      </dsp:txBody>
      <dsp:txXfrm>
        <a:off x="4554200" y="2676408"/>
        <a:ext cx="5138747" cy="948435"/>
      </dsp:txXfrm>
    </dsp:sp>
    <dsp:sp modelId="{28F977D9-FB9B-469B-A09C-795052C8A163}">
      <dsp:nvSpPr>
        <dsp:cNvPr id="0" name=""/>
        <dsp:cNvSpPr/>
      </dsp:nvSpPr>
      <dsp:spPr>
        <a:xfrm>
          <a:off x="4554200" y="4013546"/>
          <a:ext cx="5138747" cy="948435"/>
        </a:xfrm>
        <a:prstGeom prst="rect">
          <a:avLst/>
        </a:prstGeom>
        <a:solidFill>
          <a:schemeClr val="accent2">
            <a:lumMod val="75000"/>
          </a:schemeClr>
        </a:solidFill>
        <a:ln w="6350" cap="flat" cmpd="sng" algn="ctr">
          <a:solidFill>
            <a:schemeClr val="accent2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Ликвидация последствий и/или попыток реализаций мошеннических и коррупционных действий.</a:t>
          </a:r>
        </a:p>
      </dsp:txBody>
      <dsp:txXfrm>
        <a:off x="4554200" y="4013546"/>
        <a:ext cx="5138747" cy="94843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FB386A-04D4-47FF-8486-FA28EDD75E57}">
      <dsp:nvSpPr>
        <dsp:cNvPr id="0" name=""/>
        <dsp:cNvSpPr/>
      </dsp:nvSpPr>
      <dsp:spPr>
        <a:xfrm>
          <a:off x="2727952" y="2213151"/>
          <a:ext cx="1140249" cy="17220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67453" y="0"/>
              </a:lnTo>
              <a:lnTo>
                <a:pt x="867453" y="1722046"/>
              </a:lnTo>
              <a:lnTo>
                <a:pt x="1140249" y="172204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E50385-979D-4DB6-8E6E-34EF2BE2927D}">
      <dsp:nvSpPr>
        <dsp:cNvPr id="0" name=""/>
        <dsp:cNvSpPr/>
      </dsp:nvSpPr>
      <dsp:spPr>
        <a:xfrm>
          <a:off x="2727952" y="2213151"/>
          <a:ext cx="1140249" cy="5490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67453" y="0"/>
              </a:lnTo>
              <a:lnTo>
                <a:pt x="867453" y="549027"/>
              </a:lnTo>
              <a:lnTo>
                <a:pt x="1140249" y="54902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6042D5-FF0F-4A9B-9BE1-D83721C5C439}">
      <dsp:nvSpPr>
        <dsp:cNvPr id="0" name=""/>
        <dsp:cNvSpPr/>
      </dsp:nvSpPr>
      <dsp:spPr>
        <a:xfrm>
          <a:off x="2727952" y="1589158"/>
          <a:ext cx="1140249" cy="623992"/>
        </a:xfrm>
        <a:custGeom>
          <a:avLst/>
          <a:gdLst/>
          <a:ahLst/>
          <a:cxnLst/>
          <a:rect l="0" t="0" r="0" b="0"/>
          <a:pathLst>
            <a:path>
              <a:moveTo>
                <a:pt x="0" y="623992"/>
              </a:moveTo>
              <a:lnTo>
                <a:pt x="867453" y="623992"/>
              </a:lnTo>
              <a:lnTo>
                <a:pt x="867453" y="0"/>
              </a:lnTo>
              <a:lnTo>
                <a:pt x="1140249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C9182E-8AFF-446C-97A0-405C4AA8BF46}">
      <dsp:nvSpPr>
        <dsp:cNvPr id="0" name=""/>
        <dsp:cNvSpPr/>
      </dsp:nvSpPr>
      <dsp:spPr>
        <a:xfrm>
          <a:off x="2727952" y="416139"/>
          <a:ext cx="1140249" cy="1797012"/>
        </a:xfrm>
        <a:custGeom>
          <a:avLst/>
          <a:gdLst/>
          <a:ahLst/>
          <a:cxnLst/>
          <a:rect l="0" t="0" r="0" b="0"/>
          <a:pathLst>
            <a:path>
              <a:moveTo>
                <a:pt x="0" y="1797012"/>
              </a:moveTo>
              <a:lnTo>
                <a:pt x="867453" y="1797012"/>
              </a:lnTo>
              <a:lnTo>
                <a:pt x="867453" y="0"/>
              </a:lnTo>
              <a:lnTo>
                <a:pt x="1140249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610A85-C644-45D0-ABDA-817056A289C2}">
      <dsp:nvSpPr>
        <dsp:cNvPr id="0" name=""/>
        <dsp:cNvSpPr/>
      </dsp:nvSpPr>
      <dsp:spPr>
        <a:xfrm>
          <a:off x="0" y="1584139"/>
          <a:ext cx="2727952" cy="1258022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Результат от функционирования системы</a:t>
          </a:r>
        </a:p>
      </dsp:txBody>
      <dsp:txXfrm>
        <a:off x="0" y="1584139"/>
        <a:ext cx="2727952" cy="1258022"/>
      </dsp:txXfrm>
    </dsp:sp>
    <dsp:sp modelId="{DC33FCD3-4F8C-4F1A-BFCA-921820C73647}">
      <dsp:nvSpPr>
        <dsp:cNvPr id="0" name=""/>
        <dsp:cNvSpPr/>
      </dsp:nvSpPr>
      <dsp:spPr>
        <a:xfrm>
          <a:off x="3868201" y="126"/>
          <a:ext cx="6532164" cy="832025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Предотвращённый экономический ущерб от мошенничества и коррупции</a:t>
          </a:r>
        </a:p>
      </dsp:txBody>
      <dsp:txXfrm>
        <a:off x="3868201" y="126"/>
        <a:ext cx="6532164" cy="832025"/>
      </dsp:txXfrm>
    </dsp:sp>
    <dsp:sp modelId="{5F5021D5-81B3-4FAA-842C-D00D53677248}">
      <dsp:nvSpPr>
        <dsp:cNvPr id="0" name=""/>
        <dsp:cNvSpPr/>
      </dsp:nvSpPr>
      <dsp:spPr>
        <a:xfrm>
          <a:off x="3868201" y="1173145"/>
          <a:ext cx="6532164" cy="832025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Сохранение деловой репутации Общества/Группы как предпосылки для успешного развития бизнеса</a:t>
          </a:r>
        </a:p>
      </dsp:txBody>
      <dsp:txXfrm>
        <a:off x="3868201" y="1173145"/>
        <a:ext cx="6532164" cy="832025"/>
      </dsp:txXfrm>
    </dsp:sp>
    <dsp:sp modelId="{05146931-5FFF-42FB-A168-0E436A47AFB4}">
      <dsp:nvSpPr>
        <dsp:cNvPr id="0" name=""/>
        <dsp:cNvSpPr/>
      </dsp:nvSpPr>
      <dsp:spPr>
        <a:xfrm>
          <a:off x="3868201" y="2346165"/>
          <a:ext cx="6532164" cy="832025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Устранение или в максимальной степени снижение риска применения к Обществу мер ответственности за нарушение антикоррупционного российского, зарубежного и международного законодательства</a:t>
          </a:r>
        </a:p>
      </dsp:txBody>
      <dsp:txXfrm>
        <a:off x="3868201" y="2346165"/>
        <a:ext cx="6532164" cy="832025"/>
      </dsp:txXfrm>
    </dsp:sp>
    <dsp:sp modelId="{A782C972-E25B-4071-96D0-966C7F23FED0}">
      <dsp:nvSpPr>
        <dsp:cNvPr id="0" name=""/>
        <dsp:cNvSpPr/>
      </dsp:nvSpPr>
      <dsp:spPr>
        <a:xfrm>
          <a:off x="3868201" y="3519185"/>
          <a:ext cx="6532164" cy="832025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Позитивный общественный климат в рабочих коллективах Группы</a:t>
          </a:r>
        </a:p>
      </dsp:txBody>
      <dsp:txXfrm>
        <a:off x="3868201" y="3519185"/>
        <a:ext cx="6532164" cy="83202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4E44F9-C584-458B-BB47-46A2022E2DC2}">
      <dsp:nvSpPr>
        <dsp:cNvPr id="0" name=""/>
        <dsp:cNvSpPr/>
      </dsp:nvSpPr>
      <dsp:spPr>
        <a:xfrm>
          <a:off x="3990788" y="2033587"/>
          <a:ext cx="3478585" cy="1743075"/>
        </a:xfrm>
        <a:prstGeom prst="roundRect">
          <a:avLst/>
        </a:prstGeom>
        <a:solidFill>
          <a:schemeClr val="accent2">
            <a:lumMod val="75000"/>
          </a:schemeClr>
        </a:solidFill>
        <a:ln w="6350" cap="flat" cmpd="sng" algn="ctr">
          <a:solidFill>
            <a:schemeClr val="accent6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>
              <a:latin typeface="Arial" panose="020B0604020202020204" pitchFamily="34" charset="0"/>
            </a:rPr>
            <a:t>Перечень областей деятельности потенциально подверженные КР</a:t>
          </a:r>
          <a:endParaRPr lang="ru-RU" sz="2600" kern="1200" dirty="0"/>
        </a:p>
      </dsp:txBody>
      <dsp:txXfrm>
        <a:off x="4075878" y="2118677"/>
        <a:ext cx="3308405" cy="1572895"/>
      </dsp:txXfrm>
    </dsp:sp>
    <dsp:sp modelId="{E4A3125A-D77F-400A-A5EC-F3D4A0A21946}">
      <dsp:nvSpPr>
        <dsp:cNvPr id="0" name=""/>
        <dsp:cNvSpPr/>
      </dsp:nvSpPr>
      <dsp:spPr>
        <a:xfrm rot="16200000">
          <a:off x="5297467" y="1600973"/>
          <a:ext cx="86522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65227" y="0"/>
              </a:lnTo>
            </a:path>
          </a:pathLst>
        </a:custGeom>
        <a:noFill/>
        <a:ln w="6350" cap="flat" cmpd="sng" algn="ctr">
          <a:solidFill>
            <a:schemeClr val="accent6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</dsp:sp>
    <dsp:sp modelId="{02520841-65FB-4249-9CFE-8C3FCA907CAC}">
      <dsp:nvSpPr>
        <dsp:cNvPr id="0" name=""/>
        <dsp:cNvSpPr/>
      </dsp:nvSpPr>
      <dsp:spPr>
        <a:xfrm>
          <a:off x="4154438" y="499"/>
          <a:ext cx="3151284" cy="1167860"/>
        </a:xfrm>
        <a:prstGeom prst="roundRect">
          <a:avLst/>
        </a:prstGeom>
        <a:solidFill>
          <a:schemeClr val="accent2">
            <a:lumMod val="75000"/>
          </a:schemeClr>
        </a:solidFill>
        <a:ln w="6350" cap="flat" cmpd="sng" algn="ctr">
          <a:solidFill>
            <a:schemeClr val="accent6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Ведение бухгалтерского учёта</a:t>
          </a:r>
        </a:p>
      </dsp:txBody>
      <dsp:txXfrm>
        <a:off x="4211448" y="57509"/>
        <a:ext cx="3037264" cy="1053840"/>
      </dsp:txXfrm>
    </dsp:sp>
    <dsp:sp modelId="{1406534F-E915-45C9-B9CB-9C1D47823520}">
      <dsp:nvSpPr>
        <dsp:cNvPr id="0" name=""/>
        <dsp:cNvSpPr/>
      </dsp:nvSpPr>
      <dsp:spPr>
        <a:xfrm rot="20464920">
          <a:off x="7450268" y="2194350"/>
          <a:ext cx="70737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07378" y="0"/>
              </a:lnTo>
            </a:path>
          </a:pathLst>
        </a:custGeom>
        <a:noFill/>
        <a:ln w="6350" cap="flat" cmpd="sng" algn="ctr">
          <a:solidFill>
            <a:schemeClr val="accent6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</dsp:sp>
    <dsp:sp modelId="{8FE8608B-22FA-4504-9746-EEB9AC9A8508}">
      <dsp:nvSpPr>
        <dsp:cNvPr id="0" name=""/>
        <dsp:cNvSpPr/>
      </dsp:nvSpPr>
      <dsp:spPr>
        <a:xfrm>
          <a:off x="8138541" y="955733"/>
          <a:ext cx="3151284" cy="1167860"/>
        </a:xfrm>
        <a:prstGeom prst="roundRect">
          <a:avLst/>
        </a:prstGeom>
        <a:solidFill>
          <a:schemeClr val="accent2">
            <a:lumMod val="75000"/>
          </a:schemeClr>
        </a:solidFill>
        <a:ln w="6350" cap="flat" cmpd="sng" algn="ctr">
          <a:solidFill>
            <a:schemeClr val="accent6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Обмен деловыми подарками и знаками делового гостеприимства и представительские расходы</a:t>
          </a:r>
        </a:p>
      </dsp:txBody>
      <dsp:txXfrm>
        <a:off x="8195551" y="1012743"/>
        <a:ext cx="3037264" cy="1053840"/>
      </dsp:txXfrm>
    </dsp:sp>
    <dsp:sp modelId="{7E33996C-506A-48B9-B831-8D5CA3926EE0}">
      <dsp:nvSpPr>
        <dsp:cNvPr id="0" name=""/>
        <dsp:cNvSpPr/>
      </dsp:nvSpPr>
      <dsp:spPr>
        <a:xfrm rot="965088">
          <a:off x="7460964" y="3466156"/>
          <a:ext cx="42958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29583" y="0"/>
              </a:lnTo>
            </a:path>
          </a:pathLst>
        </a:custGeom>
        <a:noFill/>
        <a:ln w="6350" cap="flat" cmpd="sng" algn="ctr">
          <a:solidFill>
            <a:schemeClr val="accent6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</dsp:sp>
    <dsp:sp modelId="{3F73B8B8-7FA4-4344-865F-5CC7C0E6C218}">
      <dsp:nvSpPr>
        <dsp:cNvPr id="0" name=""/>
        <dsp:cNvSpPr/>
      </dsp:nvSpPr>
      <dsp:spPr>
        <a:xfrm>
          <a:off x="7882140" y="3396069"/>
          <a:ext cx="3151284" cy="1167860"/>
        </a:xfrm>
        <a:prstGeom prst="roundRect">
          <a:avLst/>
        </a:prstGeom>
        <a:solidFill>
          <a:schemeClr val="accent2">
            <a:lumMod val="75000"/>
          </a:schemeClr>
        </a:solidFill>
        <a:ln w="6350" cap="flat" cmpd="sng" algn="ctr">
          <a:solidFill>
            <a:schemeClr val="accent6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kern="1200" dirty="0"/>
            <a:t>Закупочная деятельность</a:t>
          </a:r>
        </a:p>
      </dsp:txBody>
      <dsp:txXfrm>
        <a:off x="7939150" y="3453079"/>
        <a:ext cx="3037264" cy="1053840"/>
      </dsp:txXfrm>
    </dsp:sp>
    <dsp:sp modelId="{66D71D1B-48CB-4402-89EC-85E4B05ED278}">
      <dsp:nvSpPr>
        <dsp:cNvPr id="0" name=""/>
        <dsp:cNvSpPr/>
      </dsp:nvSpPr>
      <dsp:spPr>
        <a:xfrm rot="5400000">
          <a:off x="5297467" y="4209276"/>
          <a:ext cx="86522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65227" y="0"/>
              </a:lnTo>
            </a:path>
          </a:pathLst>
        </a:custGeom>
        <a:noFill/>
        <a:ln w="6350" cap="flat" cmpd="sng" algn="ctr">
          <a:solidFill>
            <a:schemeClr val="accent6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</dsp:sp>
    <dsp:sp modelId="{7B60896A-E9AE-43D6-B464-54793E9027EF}">
      <dsp:nvSpPr>
        <dsp:cNvPr id="0" name=""/>
        <dsp:cNvSpPr/>
      </dsp:nvSpPr>
      <dsp:spPr>
        <a:xfrm>
          <a:off x="3854036" y="4641890"/>
          <a:ext cx="3752089" cy="1167860"/>
        </a:xfrm>
        <a:prstGeom prst="roundRect">
          <a:avLst/>
        </a:prstGeom>
        <a:solidFill>
          <a:schemeClr val="accent2">
            <a:lumMod val="75000"/>
          </a:schemeClr>
        </a:solidFill>
        <a:ln w="6350" cap="flat" cmpd="sng" algn="ctr">
          <a:solidFill>
            <a:schemeClr val="accent6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Совершение сделок по покупке и продаже активов, слияния и поглощения</a:t>
          </a:r>
        </a:p>
      </dsp:txBody>
      <dsp:txXfrm>
        <a:off x="3911046" y="4698900"/>
        <a:ext cx="3638069" cy="1053840"/>
      </dsp:txXfrm>
    </dsp:sp>
    <dsp:sp modelId="{46D96AE4-E358-4649-9202-45CD7F98D094}">
      <dsp:nvSpPr>
        <dsp:cNvPr id="0" name=""/>
        <dsp:cNvSpPr/>
      </dsp:nvSpPr>
      <dsp:spPr>
        <a:xfrm rot="10138914">
          <a:off x="3315338" y="3308925"/>
          <a:ext cx="68173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81733" y="0"/>
              </a:lnTo>
            </a:path>
          </a:pathLst>
        </a:custGeom>
        <a:noFill/>
        <a:ln w="6350" cap="flat" cmpd="sng" algn="ctr">
          <a:solidFill>
            <a:schemeClr val="accent6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</dsp:sp>
    <dsp:sp modelId="{002EA007-3941-4CD6-B75B-12D68FF9EE4F}">
      <dsp:nvSpPr>
        <dsp:cNvPr id="0" name=""/>
        <dsp:cNvSpPr/>
      </dsp:nvSpPr>
      <dsp:spPr>
        <a:xfrm>
          <a:off x="170337" y="3096931"/>
          <a:ext cx="3151284" cy="1167860"/>
        </a:xfrm>
        <a:prstGeom prst="roundRect">
          <a:avLst/>
        </a:prstGeom>
        <a:solidFill>
          <a:schemeClr val="accent2">
            <a:lumMod val="75000"/>
          </a:schemeClr>
        </a:solidFill>
        <a:ln w="6350" cap="flat" cmpd="sng" algn="ctr">
          <a:solidFill>
            <a:schemeClr val="accent6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Инвестиционная деятельность</a:t>
          </a:r>
        </a:p>
      </dsp:txBody>
      <dsp:txXfrm>
        <a:off x="227347" y="3153941"/>
        <a:ext cx="3037264" cy="1053840"/>
      </dsp:txXfrm>
    </dsp:sp>
    <dsp:sp modelId="{0595DEF7-18D4-49F5-82A7-973282FCEF5F}">
      <dsp:nvSpPr>
        <dsp:cNvPr id="0" name=""/>
        <dsp:cNvSpPr/>
      </dsp:nvSpPr>
      <dsp:spPr>
        <a:xfrm rot="11928618">
          <a:off x="3329089" y="2203068"/>
          <a:ext cx="67985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79853" y="0"/>
              </a:lnTo>
            </a:path>
          </a:pathLst>
        </a:custGeom>
        <a:noFill/>
        <a:ln w="6350" cap="flat" cmpd="sng" algn="ctr">
          <a:solidFill>
            <a:schemeClr val="accent6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</dsp:sp>
    <dsp:sp modelId="{09B9C906-0406-42E6-95DF-6E574238AD9B}">
      <dsp:nvSpPr>
        <dsp:cNvPr id="0" name=""/>
        <dsp:cNvSpPr/>
      </dsp:nvSpPr>
      <dsp:spPr>
        <a:xfrm>
          <a:off x="195960" y="972824"/>
          <a:ext cx="3151284" cy="1167860"/>
        </a:xfrm>
        <a:prstGeom prst="roundRect">
          <a:avLst/>
        </a:prstGeom>
        <a:solidFill>
          <a:schemeClr val="accent2">
            <a:lumMod val="75000"/>
          </a:schemeClr>
        </a:solidFill>
        <a:ln w="6350" cap="flat" cmpd="sng" algn="ctr">
          <a:solidFill>
            <a:schemeClr val="accent6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Благотворительная и спонсорская деятельность</a:t>
          </a:r>
        </a:p>
      </dsp:txBody>
      <dsp:txXfrm>
        <a:off x="252970" y="1029834"/>
        <a:ext cx="3037264" cy="105384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3EE8BD-B561-4570-9D22-D5693DF3FB47}">
      <dsp:nvSpPr>
        <dsp:cNvPr id="0" name=""/>
        <dsp:cNvSpPr/>
      </dsp:nvSpPr>
      <dsp:spPr>
        <a:xfrm>
          <a:off x="2682172" y="2854083"/>
          <a:ext cx="3447867" cy="24977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23933" y="0"/>
              </a:lnTo>
              <a:lnTo>
                <a:pt x="1723933" y="2497738"/>
              </a:lnTo>
              <a:lnTo>
                <a:pt x="3447867" y="2497738"/>
              </a:lnTo>
            </a:path>
          </a:pathLst>
        </a:custGeom>
        <a:noFill/>
        <a:ln w="6350" cap="flat" cmpd="sng" algn="ctr">
          <a:solidFill>
            <a:schemeClr val="accent2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300" kern="1200"/>
        </a:p>
      </dsp:txBody>
      <dsp:txXfrm>
        <a:off x="4299667" y="3996514"/>
        <a:ext cx="212876" cy="212876"/>
      </dsp:txXfrm>
    </dsp:sp>
    <dsp:sp modelId="{6FB02993-BCCC-465D-B9C6-FFBE243A5941}">
      <dsp:nvSpPr>
        <dsp:cNvPr id="0" name=""/>
        <dsp:cNvSpPr/>
      </dsp:nvSpPr>
      <dsp:spPr>
        <a:xfrm>
          <a:off x="2682172" y="2854083"/>
          <a:ext cx="3447867" cy="10186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23933" y="0"/>
              </a:lnTo>
              <a:lnTo>
                <a:pt x="1723933" y="1018697"/>
              </a:lnTo>
              <a:lnTo>
                <a:pt x="3447867" y="1018697"/>
              </a:lnTo>
            </a:path>
          </a:pathLst>
        </a:custGeom>
        <a:noFill/>
        <a:ln w="6350" cap="flat" cmpd="sng" algn="ctr">
          <a:solidFill>
            <a:schemeClr val="accent2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/>
        </a:p>
      </dsp:txBody>
      <dsp:txXfrm>
        <a:off x="4316225" y="3273551"/>
        <a:ext cx="179760" cy="179760"/>
      </dsp:txXfrm>
    </dsp:sp>
    <dsp:sp modelId="{752AC5AF-1369-418D-B95C-CB63A4C394C2}">
      <dsp:nvSpPr>
        <dsp:cNvPr id="0" name=""/>
        <dsp:cNvSpPr/>
      </dsp:nvSpPr>
      <dsp:spPr>
        <a:xfrm>
          <a:off x="2682172" y="2393739"/>
          <a:ext cx="3447867" cy="460344"/>
        </a:xfrm>
        <a:custGeom>
          <a:avLst/>
          <a:gdLst/>
          <a:ahLst/>
          <a:cxnLst/>
          <a:rect l="0" t="0" r="0" b="0"/>
          <a:pathLst>
            <a:path>
              <a:moveTo>
                <a:pt x="0" y="460344"/>
              </a:moveTo>
              <a:lnTo>
                <a:pt x="1723933" y="460344"/>
              </a:lnTo>
              <a:lnTo>
                <a:pt x="1723933" y="0"/>
              </a:lnTo>
              <a:lnTo>
                <a:pt x="3447867" y="0"/>
              </a:lnTo>
            </a:path>
          </a:pathLst>
        </a:custGeom>
        <a:noFill/>
        <a:ln w="6350" cap="flat" cmpd="sng" algn="ctr">
          <a:solidFill>
            <a:schemeClr val="accent2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/>
        </a:p>
      </dsp:txBody>
      <dsp:txXfrm>
        <a:off x="4319144" y="2536949"/>
        <a:ext cx="173923" cy="173923"/>
      </dsp:txXfrm>
    </dsp:sp>
    <dsp:sp modelId="{D7EA7960-8786-49BC-85F6-982CE427F059}">
      <dsp:nvSpPr>
        <dsp:cNvPr id="0" name=""/>
        <dsp:cNvSpPr/>
      </dsp:nvSpPr>
      <dsp:spPr>
        <a:xfrm>
          <a:off x="2682172" y="914697"/>
          <a:ext cx="3447867" cy="1939386"/>
        </a:xfrm>
        <a:custGeom>
          <a:avLst/>
          <a:gdLst/>
          <a:ahLst/>
          <a:cxnLst/>
          <a:rect l="0" t="0" r="0" b="0"/>
          <a:pathLst>
            <a:path>
              <a:moveTo>
                <a:pt x="0" y="1939386"/>
              </a:moveTo>
              <a:lnTo>
                <a:pt x="1723933" y="1939386"/>
              </a:lnTo>
              <a:lnTo>
                <a:pt x="1723933" y="0"/>
              </a:lnTo>
              <a:lnTo>
                <a:pt x="3447867" y="0"/>
              </a:lnTo>
            </a:path>
          </a:pathLst>
        </a:custGeom>
        <a:noFill/>
        <a:ln w="6350" cap="flat" cmpd="sng" algn="ctr">
          <a:solidFill>
            <a:schemeClr val="accent2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300" kern="1200"/>
        </a:p>
      </dsp:txBody>
      <dsp:txXfrm>
        <a:off x="4307208" y="1785493"/>
        <a:ext cx="197794" cy="197794"/>
      </dsp:txXfrm>
    </dsp:sp>
    <dsp:sp modelId="{BB0CFDAD-BCB0-4255-BCB6-2D5B45A1E8B8}">
      <dsp:nvSpPr>
        <dsp:cNvPr id="0" name=""/>
        <dsp:cNvSpPr/>
      </dsp:nvSpPr>
      <dsp:spPr>
        <a:xfrm>
          <a:off x="0" y="2262466"/>
          <a:ext cx="4181110" cy="1183233"/>
        </a:xfrm>
        <a:prstGeom prst="rect">
          <a:avLst/>
        </a:prstGeom>
        <a:solidFill>
          <a:schemeClr val="accent2">
            <a:lumMod val="75000"/>
          </a:schemeClr>
        </a:solidFill>
        <a:ln w="6350" cap="flat" cmpd="sng" algn="ctr">
          <a:solidFill>
            <a:schemeClr val="accent2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Деятельность Группы в области реализации Политики по противодействию мошенничества и коррупции ограничивается (регулируются):</a:t>
          </a:r>
        </a:p>
      </dsp:txBody>
      <dsp:txXfrm>
        <a:off x="0" y="2262466"/>
        <a:ext cx="4181110" cy="1183233"/>
      </dsp:txXfrm>
    </dsp:sp>
    <dsp:sp modelId="{6F633156-BF12-47FB-A3A6-8DF4AC206487}">
      <dsp:nvSpPr>
        <dsp:cNvPr id="0" name=""/>
        <dsp:cNvSpPr/>
      </dsp:nvSpPr>
      <dsp:spPr>
        <a:xfrm>
          <a:off x="6130039" y="323080"/>
          <a:ext cx="5849994" cy="1183233"/>
        </a:xfrm>
        <a:prstGeom prst="rect">
          <a:avLst/>
        </a:prstGeom>
        <a:solidFill>
          <a:schemeClr val="accent2">
            <a:lumMod val="75000"/>
          </a:schemeClr>
        </a:solidFill>
        <a:ln w="6350" cap="flat" cmpd="sng" algn="ctr">
          <a:solidFill>
            <a:schemeClr val="accent2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Законодательством и нормативно-правовыми актами государственных органов Российской Федерации и применимыми законами стран присутствия компаний Группы;</a:t>
          </a:r>
        </a:p>
      </dsp:txBody>
      <dsp:txXfrm>
        <a:off x="6130039" y="323080"/>
        <a:ext cx="5849994" cy="1183233"/>
      </dsp:txXfrm>
    </dsp:sp>
    <dsp:sp modelId="{BA825AA0-605A-40ED-9EB1-463E946E9D8F}">
      <dsp:nvSpPr>
        <dsp:cNvPr id="0" name=""/>
        <dsp:cNvSpPr/>
      </dsp:nvSpPr>
      <dsp:spPr>
        <a:xfrm>
          <a:off x="6130039" y="1802122"/>
          <a:ext cx="5849994" cy="1183233"/>
        </a:xfrm>
        <a:prstGeom prst="rect">
          <a:avLst/>
        </a:prstGeom>
        <a:solidFill>
          <a:schemeClr val="accent2">
            <a:lumMod val="75000"/>
          </a:schemeClr>
        </a:solidFill>
        <a:ln w="6350" cap="flat" cmpd="sng" algn="ctr">
          <a:solidFill>
            <a:schemeClr val="accent2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Уставами компаний Группы, решениями Общего собрания акционеров и Советов директоров/Наблюдательных советов компаний Группы;</a:t>
          </a:r>
        </a:p>
      </dsp:txBody>
      <dsp:txXfrm>
        <a:off x="6130039" y="1802122"/>
        <a:ext cx="5849994" cy="1183233"/>
      </dsp:txXfrm>
    </dsp:sp>
    <dsp:sp modelId="{5F19A41F-0124-4200-BAC7-FEC0BF50C67B}">
      <dsp:nvSpPr>
        <dsp:cNvPr id="0" name=""/>
        <dsp:cNvSpPr/>
      </dsp:nvSpPr>
      <dsp:spPr>
        <a:xfrm>
          <a:off x="6130039" y="3281164"/>
          <a:ext cx="5849994" cy="1183233"/>
        </a:xfrm>
        <a:prstGeom prst="rect">
          <a:avLst/>
        </a:prstGeom>
        <a:solidFill>
          <a:schemeClr val="accent2">
            <a:lumMod val="75000"/>
          </a:schemeClr>
        </a:solidFill>
        <a:ln w="6350" cap="flat" cmpd="sng" algn="ctr">
          <a:solidFill>
            <a:schemeClr val="accent2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Положением о разграничении полномочий между Председателем Правления, руководителями блоков, географических дивизионов, подразделений прямого подчинения, приказами Председателя Правления Общества, приказами Руководителей компаний Группы;</a:t>
          </a:r>
        </a:p>
      </dsp:txBody>
      <dsp:txXfrm>
        <a:off x="6130039" y="3281164"/>
        <a:ext cx="5849994" cy="1183233"/>
      </dsp:txXfrm>
    </dsp:sp>
    <dsp:sp modelId="{52DD85FD-6327-4E08-B9BE-99682058AAFA}">
      <dsp:nvSpPr>
        <dsp:cNvPr id="0" name=""/>
        <dsp:cNvSpPr/>
      </dsp:nvSpPr>
      <dsp:spPr>
        <a:xfrm>
          <a:off x="6130039" y="4760205"/>
          <a:ext cx="5849994" cy="1183233"/>
        </a:xfrm>
        <a:prstGeom prst="rect">
          <a:avLst/>
        </a:prstGeom>
        <a:solidFill>
          <a:schemeClr val="accent2">
            <a:lumMod val="75000"/>
          </a:schemeClr>
        </a:solidFill>
        <a:ln w="6350" cap="flat" cmpd="sng" algn="ctr">
          <a:solidFill>
            <a:schemeClr val="accent2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Внешней средой, в которой действует Группа (геополитический аспект, политический аспект, экологический аспект, экономический аспект, законодательный аспект).</a:t>
          </a:r>
        </a:p>
      </dsp:txBody>
      <dsp:txXfrm>
        <a:off x="6130039" y="4760205"/>
        <a:ext cx="5849994" cy="118323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315A4C-4288-43EB-B217-499474EDC083}">
      <dsp:nvSpPr>
        <dsp:cNvPr id="0" name=""/>
        <dsp:cNvSpPr/>
      </dsp:nvSpPr>
      <dsp:spPr>
        <a:xfrm>
          <a:off x="-5601930" y="-857589"/>
          <a:ext cx="6669766" cy="6669766"/>
        </a:xfrm>
        <a:prstGeom prst="blockArc">
          <a:avLst>
            <a:gd name="adj1" fmla="val 18900000"/>
            <a:gd name="adj2" fmla="val 2700000"/>
            <a:gd name="adj3" fmla="val 324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E2D31C-A0F1-4791-B04E-E2E72209AA3B}">
      <dsp:nvSpPr>
        <dsp:cNvPr id="0" name=""/>
        <dsp:cNvSpPr/>
      </dsp:nvSpPr>
      <dsp:spPr>
        <a:xfrm>
          <a:off x="558989" y="380908"/>
          <a:ext cx="9887358" cy="762213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5007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информирования соответствующих государственных надзорных и правоохранительных органов о случаях совершения нарушений, имеющих признаки коррупции;</a:t>
          </a:r>
        </a:p>
      </dsp:txBody>
      <dsp:txXfrm>
        <a:off x="558989" y="380908"/>
        <a:ext cx="9887358" cy="762213"/>
      </dsp:txXfrm>
    </dsp:sp>
    <dsp:sp modelId="{36D322D0-FD88-420B-B6A5-08B05A37EDC0}">
      <dsp:nvSpPr>
        <dsp:cNvPr id="0" name=""/>
        <dsp:cNvSpPr/>
      </dsp:nvSpPr>
      <dsp:spPr>
        <a:xfrm>
          <a:off x="82605" y="285631"/>
          <a:ext cx="952767" cy="95276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340FBCB-9E1F-4A44-A1BE-09EF5E065C8D}">
      <dsp:nvSpPr>
        <dsp:cNvPr id="0" name=""/>
        <dsp:cNvSpPr/>
      </dsp:nvSpPr>
      <dsp:spPr>
        <a:xfrm>
          <a:off x="995983" y="1524427"/>
          <a:ext cx="9450363" cy="762213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5007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содействия соответствующим государственным надзорным и правоохранительным органам при проведении расследований нарушений, имеющих признаки коррупции;</a:t>
          </a:r>
        </a:p>
      </dsp:txBody>
      <dsp:txXfrm>
        <a:off x="995983" y="1524427"/>
        <a:ext cx="9450363" cy="762213"/>
      </dsp:txXfrm>
    </dsp:sp>
    <dsp:sp modelId="{E9F34811-AC84-4F38-BC12-74FCA8CD0B2B}">
      <dsp:nvSpPr>
        <dsp:cNvPr id="0" name=""/>
        <dsp:cNvSpPr/>
      </dsp:nvSpPr>
      <dsp:spPr>
        <a:xfrm>
          <a:off x="519600" y="1429150"/>
          <a:ext cx="952767" cy="95276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F18CC74-F5C5-41D7-9077-AADC9BA542C2}">
      <dsp:nvSpPr>
        <dsp:cNvPr id="0" name=""/>
        <dsp:cNvSpPr/>
      </dsp:nvSpPr>
      <dsp:spPr>
        <a:xfrm>
          <a:off x="995983" y="2541937"/>
          <a:ext cx="9450363" cy="1014232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5007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содействия соответствующим государственным надзорным и правоохранительным органам при проведении ими проверок деятельности Общества и компаний Группы по вопросам соблюдения антикоррупционного законодательства;</a:t>
          </a:r>
        </a:p>
      </dsp:txBody>
      <dsp:txXfrm>
        <a:off x="995983" y="2541937"/>
        <a:ext cx="9450363" cy="1014232"/>
      </dsp:txXfrm>
    </dsp:sp>
    <dsp:sp modelId="{16426C3E-47FA-49DF-90A7-8528FA0E277D}">
      <dsp:nvSpPr>
        <dsp:cNvPr id="0" name=""/>
        <dsp:cNvSpPr/>
      </dsp:nvSpPr>
      <dsp:spPr>
        <a:xfrm>
          <a:off x="519600" y="2572669"/>
          <a:ext cx="952767" cy="95276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95DFE07-E8CA-416F-8F2B-76D52F71CE83}">
      <dsp:nvSpPr>
        <dsp:cNvPr id="0" name=""/>
        <dsp:cNvSpPr/>
      </dsp:nvSpPr>
      <dsp:spPr>
        <a:xfrm>
          <a:off x="558989" y="3811465"/>
          <a:ext cx="9887358" cy="762213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5007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предоставления комментариев/участие в совещаниях (встречах) по запросам государственных надзорных и правоохранительных органов, связанных с вопросами антикоррупционного законодательства.</a:t>
          </a:r>
        </a:p>
      </dsp:txBody>
      <dsp:txXfrm>
        <a:off x="558989" y="3811465"/>
        <a:ext cx="9887358" cy="762213"/>
      </dsp:txXfrm>
    </dsp:sp>
    <dsp:sp modelId="{E2822314-3768-4A3F-84A7-054FFA3610BC}">
      <dsp:nvSpPr>
        <dsp:cNvPr id="0" name=""/>
        <dsp:cNvSpPr/>
      </dsp:nvSpPr>
      <dsp:spPr>
        <a:xfrm>
          <a:off x="82605" y="3716188"/>
          <a:ext cx="952767" cy="952767"/>
        </a:xfrm>
        <a:prstGeom prst="ellipse">
          <a:avLst/>
        </a:prstGeom>
        <a:blipFill rotWithShape="0">
          <a:blip xmlns:r="http://schemas.openxmlformats.org/officeDocument/2006/relationships" r:embed="rId3"/>
          <a:srcRect/>
          <a:stretch>
            <a:fillRect/>
          </a:stretch>
        </a:blip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9BEC14-D6DB-43FD-9BF1-C8F95B6EF40E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0A42C6-86CE-41B0-95C1-48A49C398E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1337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AE004-32CB-48A7-9B4B-9765E893D2FF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4250D-7404-4048-9A6D-5EFC3E38E7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9685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AE004-32CB-48A7-9B4B-9765E893D2FF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4250D-7404-4048-9A6D-5EFC3E38E7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8572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AE004-32CB-48A7-9B4B-9765E893D2FF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4250D-7404-4048-9A6D-5EFC3E38E7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0953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" y="11"/>
            <a:ext cx="12195620" cy="6862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" y="11"/>
            <a:ext cx="12195620" cy="6862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9423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3442" cy="6862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7"/>
          <p:cNvSpPr>
            <a:spLocks noGrp="1"/>
          </p:cNvSpPr>
          <p:nvPr>
            <p:ph type="title" hasCustomPrompt="1"/>
          </p:nvPr>
        </p:nvSpPr>
        <p:spPr>
          <a:xfrm>
            <a:off x="2073130" y="16264"/>
            <a:ext cx="9615849" cy="1192176"/>
          </a:xfrm>
        </p:spPr>
        <p:txBody>
          <a:bodyPr/>
          <a:lstStyle>
            <a:lvl1pPr>
              <a:defRPr sz="2177" b="1" baseline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ru-RU" dirty="0"/>
              <a:t>ЗАГОЛОВОК ПОДРАЗДЕЛА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3442" cy="6862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62625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" y="11"/>
            <a:ext cx="12195620" cy="6862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3926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3442" cy="6862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7"/>
          <p:cNvSpPr>
            <a:spLocks noGrp="1"/>
          </p:cNvSpPr>
          <p:nvPr>
            <p:ph type="title" hasCustomPrompt="1"/>
          </p:nvPr>
        </p:nvSpPr>
        <p:spPr>
          <a:xfrm>
            <a:off x="2073130" y="16264"/>
            <a:ext cx="9615849" cy="1192176"/>
          </a:xfrm>
        </p:spPr>
        <p:txBody>
          <a:bodyPr/>
          <a:lstStyle>
            <a:lvl1pPr>
              <a:defRPr sz="2177" b="1" baseline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ru-RU" dirty="0"/>
              <a:t>ЗАГОЛОВОК ПОДРАЗДЕЛА</a:t>
            </a:r>
          </a:p>
        </p:txBody>
      </p:sp>
    </p:spTree>
    <p:extLst>
      <p:ext uri="{BB962C8B-B14F-4D97-AF65-F5344CB8AC3E}">
        <p14:creationId xmlns:p14="http://schemas.microsoft.com/office/powerpoint/2010/main" val="3936177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AE004-32CB-48A7-9B4B-9765E893D2FF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4250D-7404-4048-9A6D-5EFC3E38E7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4247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AE004-32CB-48A7-9B4B-9765E893D2FF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4250D-7404-4048-9A6D-5EFC3E38E7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078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AE004-32CB-48A7-9B4B-9765E893D2FF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4250D-7404-4048-9A6D-5EFC3E38E7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776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AE004-32CB-48A7-9B4B-9765E893D2FF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4250D-7404-4048-9A6D-5EFC3E38E7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3122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AE004-32CB-48A7-9B4B-9765E893D2FF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4250D-7404-4048-9A6D-5EFC3E38E7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5435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AE004-32CB-48A7-9B4B-9765E893D2FF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4250D-7404-4048-9A6D-5EFC3E38E7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4004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AE004-32CB-48A7-9B4B-9765E893D2FF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4250D-7404-4048-9A6D-5EFC3E38E7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025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AE004-32CB-48A7-9B4B-9765E893D2FF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4250D-7404-4048-9A6D-5EFC3E38E7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9104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2AE004-32CB-48A7-9B4B-9765E893D2FF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44250D-7404-4048-9A6D-5EFC3E38E7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598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72" r:id="rId14"/>
    <p:sldLayoutId id="2147483673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5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6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comments" Target="../comments/comment1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4" y="153048"/>
            <a:ext cx="12195620" cy="6862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2693" y="4408660"/>
            <a:ext cx="118965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2693" y="3246832"/>
            <a:ext cx="118965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 </a:t>
            </a:r>
          </a:p>
          <a:p>
            <a:endParaRPr lang="en-US" sz="2400" dirty="0"/>
          </a:p>
        </p:txBody>
      </p:sp>
      <p:pic>
        <p:nvPicPr>
          <p:cNvPr id="6" name="Picture 2" descr="C:\Users\zyuzin_di\Desktop\CUZ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6300" y="4451566"/>
            <a:ext cx="1479711" cy="119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31627" y="4547159"/>
            <a:ext cx="1029243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ПОЛИТИКА</a:t>
            </a:r>
          </a:p>
          <a:p>
            <a:pPr algn="ctr"/>
            <a:r>
              <a:rPr lang="ru-RU" sz="2800" b="1" dirty="0"/>
              <a:t>по противодействию мошенничеству и коррупции</a:t>
            </a:r>
          </a:p>
          <a:p>
            <a:pPr algn="ctr"/>
            <a:r>
              <a:rPr lang="ru-RU" sz="2800" b="1" dirty="0"/>
              <a:t>ПАО «Интер РАО ЕЭС»</a:t>
            </a:r>
          </a:p>
        </p:txBody>
      </p:sp>
    </p:spTree>
    <p:extLst>
      <p:ext uri="{BB962C8B-B14F-4D97-AF65-F5344CB8AC3E}">
        <p14:creationId xmlns:p14="http://schemas.microsoft.com/office/powerpoint/2010/main" val="1800116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/>
              <a:t>Взаимодействие с государственными надзорными и правоохранительными органами в области предупреждения и противодействия коррупции</a:t>
            </a:r>
            <a:endParaRPr lang="ru-RU" sz="20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299598540"/>
              </p:ext>
            </p:extLst>
          </p:nvPr>
        </p:nvGraphicFramePr>
        <p:xfrm>
          <a:off x="0" y="1222375"/>
          <a:ext cx="10515600" cy="4954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6346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654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b="1" u="sng" dirty="0">
                <a:solidFill>
                  <a:schemeClr val="bg1"/>
                </a:solidFill>
              </a:rPr>
              <a:t>Понятие и содержание политики по противодействию мошенничеству и коррупции. </a:t>
            </a:r>
            <a:br>
              <a:rPr lang="ru-RU" sz="2400" b="1" u="sng" dirty="0">
                <a:solidFill>
                  <a:schemeClr val="bg1"/>
                </a:solidFill>
              </a:rPr>
            </a:br>
            <a:r>
              <a:rPr lang="ru-RU" sz="2400" b="1" u="sng" dirty="0">
                <a:solidFill>
                  <a:schemeClr val="bg1"/>
                </a:solidFill>
              </a:rPr>
              <a:t>Её цели, задачи и принципы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879540727"/>
              </p:ext>
            </p:extLst>
          </p:nvPr>
        </p:nvGraphicFramePr>
        <p:xfrm>
          <a:off x="1173379" y="1893888"/>
          <a:ext cx="10515600" cy="4964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82683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386390524"/>
              </p:ext>
            </p:extLst>
          </p:nvPr>
        </p:nvGraphicFramePr>
        <p:xfrm>
          <a:off x="1173379" y="1838325"/>
          <a:ext cx="10515600" cy="5843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3420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056370007"/>
              </p:ext>
            </p:extLst>
          </p:nvPr>
        </p:nvGraphicFramePr>
        <p:xfrm>
          <a:off x="813732" y="1392572"/>
          <a:ext cx="10544831" cy="5335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88716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90719014"/>
              </p:ext>
            </p:extLst>
          </p:nvPr>
        </p:nvGraphicFramePr>
        <p:xfrm>
          <a:off x="276837" y="1744910"/>
          <a:ext cx="11815151" cy="48904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56854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/>
              <a:t>Система противодействия мошенничеству и коррупции </a:t>
            </a:r>
            <a:endParaRPr lang="ru-RU" sz="28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610770020"/>
              </p:ext>
            </p:extLst>
          </p:nvPr>
        </p:nvGraphicFramePr>
        <p:xfrm>
          <a:off x="0" y="1212850"/>
          <a:ext cx="10515600" cy="4964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 descr="C:\Users\lutsenko_na\Desktop\i39OL6ZA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32" y="948267"/>
            <a:ext cx="3987801" cy="224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8050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4327062"/>
              </p:ext>
            </p:extLst>
          </p:nvPr>
        </p:nvGraphicFramePr>
        <p:xfrm>
          <a:off x="0" y="268288"/>
          <a:ext cx="10995025" cy="4351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9" name="Picture 5" descr="C:\Users\lutsenko_na\Desktop\mehanizm-shesterni-2132727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4" y="3629025"/>
            <a:ext cx="396240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6791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282338960"/>
              </p:ext>
            </p:extLst>
          </p:nvPr>
        </p:nvGraphicFramePr>
        <p:xfrm>
          <a:off x="731838" y="366713"/>
          <a:ext cx="11460162" cy="5810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92003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955496268"/>
              </p:ext>
            </p:extLst>
          </p:nvPr>
        </p:nvGraphicFramePr>
        <p:xfrm>
          <a:off x="341832" y="253406"/>
          <a:ext cx="12311161" cy="6227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94512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22642d6ca293a20175351307efda1bc2 (1)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22642d6ca293a20175351307efda1bc2 (1)</Template>
  <TotalTime>2625</TotalTime>
  <Words>603</Words>
  <Application>Microsoft Office PowerPoint</Application>
  <PresentationFormat>Широкоэкранный</PresentationFormat>
  <Paragraphs>55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Tahoma</vt:lpstr>
      <vt:lpstr>22642d6ca293a20175351307efda1bc2 (1)</vt:lpstr>
      <vt:lpstr>Презентация PowerPoint</vt:lpstr>
      <vt:lpstr>Понятие и содержание политики по противодействию мошенничеству и коррупции.  Её цели, задачи и принципы</vt:lpstr>
      <vt:lpstr>Презентация PowerPoint</vt:lpstr>
      <vt:lpstr>Презентация PowerPoint</vt:lpstr>
      <vt:lpstr>Презентация PowerPoint</vt:lpstr>
      <vt:lpstr>Система противодействия мошенничеству и коррупции </vt:lpstr>
      <vt:lpstr>Презентация PowerPoint</vt:lpstr>
      <vt:lpstr>Презентация PowerPoint</vt:lpstr>
      <vt:lpstr>Презентация PowerPoint</vt:lpstr>
      <vt:lpstr>Взаимодействие с государственными надзорными и правоохранительными органами в области предупреждения и противодействия коррупции</vt:lpstr>
      <vt:lpstr>Презентация PowerPoint</vt:lpstr>
    </vt:vector>
  </TitlesOfParts>
  <Company>IRAO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Апоницкий Сергей Владимирович</dc:creator>
  <cp:lastModifiedBy>Луценко Николай Александрович</cp:lastModifiedBy>
  <cp:revision>152</cp:revision>
  <cp:lastPrinted>2019-10-23T08:53:26Z</cp:lastPrinted>
  <dcterms:created xsi:type="dcterms:W3CDTF">2019-10-02T06:51:53Z</dcterms:created>
  <dcterms:modified xsi:type="dcterms:W3CDTF">2021-03-16T10:35:29Z</dcterms:modified>
</cp:coreProperties>
</file>